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81" r:id="rId5"/>
    <p:sldId id="287" r:id="rId6"/>
    <p:sldId id="288" r:id="rId7"/>
    <p:sldId id="282" r:id="rId8"/>
    <p:sldId id="276" r:id="rId9"/>
    <p:sldId id="277" r:id="rId10"/>
    <p:sldId id="266" r:id="rId11"/>
    <p:sldId id="278" r:id="rId12"/>
    <p:sldId id="274" r:id="rId13"/>
    <p:sldId id="279" r:id="rId14"/>
    <p:sldId id="283" r:id="rId15"/>
    <p:sldId id="269" r:id="rId16"/>
    <p:sldId id="261" r:id="rId17"/>
    <p:sldId id="271" r:id="rId18"/>
    <p:sldId id="268" r:id="rId19"/>
    <p:sldId id="272" r:id="rId20"/>
    <p:sldId id="285" r:id="rId21"/>
    <p:sldId id="259" r:id="rId22"/>
    <p:sldId id="262" r:id="rId23"/>
    <p:sldId id="289" r:id="rId24"/>
    <p:sldId id="273" r:id="rId25"/>
    <p:sldId id="284" r:id="rId26"/>
    <p:sldId id="263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66FF66"/>
    <a:srgbClr val="FF9966"/>
    <a:srgbClr val="FF99FF"/>
    <a:srgbClr val="FFCC00"/>
    <a:srgbClr val="E3E4E3"/>
    <a:srgbClr val="E2DDD0"/>
    <a:srgbClr val="EAEAEA"/>
    <a:srgbClr val="F8F4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061" autoAdjust="0"/>
  </p:normalViewPr>
  <p:slideViewPr>
    <p:cSldViewPr snapToGrid="0">
      <p:cViewPr varScale="1">
        <p:scale>
          <a:sx n="59" d="100"/>
          <a:sy n="59" d="100"/>
        </p:scale>
        <p:origin x="87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4.png"/><Relationship Id="rId7" Type="http://schemas.openxmlformats.org/officeDocument/2006/relationships/image" Target="../media/image2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35.svg"/><Relationship Id="rId9" Type="http://schemas.openxmlformats.org/officeDocument/2006/relationships/image" Target="../media/image29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8.png"/><Relationship Id="rId7" Type="http://schemas.openxmlformats.org/officeDocument/2006/relationships/image" Target="../media/image2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30.svg"/><Relationship Id="rId4" Type="http://schemas.openxmlformats.org/officeDocument/2006/relationships/image" Target="../media/image39.svg"/><Relationship Id="rId9" Type="http://schemas.openxmlformats.org/officeDocument/2006/relationships/image" Target="../media/image29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4" Type="http://schemas.openxmlformats.org/officeDocument/2006/relationships/image" Target="../media/image64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4.png"/><Relationship Id="rId7" Type="http://schemas.openxmlformats.org/officeDocument/2006/relationships/image" Target="../media/image2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35.svg"/><Relationship Id="rId9" Type="http://schemas.openxmlformats.org/officeDocument/2006/relationships/image" Target="../media/image29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8.png"/><Relationship Id="rId7" Type="http://schemas.openxmlformats.org/officeDocument/2006/relationships/image" Target="../media/image2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30.svg"/><Relationship Id="rId4" Type="http://schemas.openxmlformats.org/officeDocument/2006/relationships/image" Target="../media/image39.svg"/><Relationship Id="rId9" Type="http://schemas.openxmlformats.org/officeDocument/2006/relationships/image" Target="../media/image29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4" Type="http://schemas.openxmlformats.org/officeDocument/2006/relationships/image" Target="../media/image6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FEB425-29CF-43B9-A310-BBE8D8C628A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BE7A40AE-DC99-4474-850D-66C863979AA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dirty="0"/>
            <a:t>water quality</a:t>
          </a:r>
        </a:p>
      </dgm:t>
    </dgm:pt>
    <dgm:pt modelId="{4251EA0C-BC34-454B-96C4-194B5ED4C5C4}" type="parTrans" cxnId="{10C6C8DF-F607-44DF-BACA-316E1B9973BC}">
      <dgm:prSet/>
      <dgm:spPr/>
      <dgm:t>
        <a:bodyPr/>
        <a:lstStyle/>
        <a:p>
          <a:endParaRPr lang="en-US"/>
        </a:p>
      </dgm:t>
    </dgm:pt>
    <dgm:pt modelId="{1CA150F3-B39A-4258-8364-5B29DFE2FDC2}" type="sibTrans" cxnId="{10C6C8DF-F607-44DF-BACA-316E1B9973BC}">
      <dgm:prSet/>
      <dgm:spPr/>
      <dgm:t>
        <a:bodyPr/>
        <a:lstStyle/>
        <a:p>
          <a:endParaRPr lang="en-US"/>
        </a:p>
      </dgm:t>
    </dgm:pt>
    <dgm:pt modelId="{A57D0D48-6065-434B-BA93-897C9D95D8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drinking/agriculture water sources</a:t>
          </a:r>
        </a:p>
      </dgm:t>
    </dgm:pt>
    <dgm:pt modelId="{56C5D5C5-EB36-4816-B999-C9CB4E64F312}" type="parTrans" cxnId="{1FB9B7C4-FAC1-4521-9D8A-CD1CF6642E4B}">
      <dgm:prSet/>
      <dgm:spPr/>
      <dgm:t>
        <a:bodyPr/>
        <a:lstStyle/>
        <a:p>
          <a:endParaRPr lang="en-US"/>
        </a:p>
      </dgm:t>
    </dgm:pt>
    <dgm:pt modelId="{35DC01E7-8E19-4BF3-A47B-2DBD25DED80C}" type="sibTrans" cxnId="{1FB9B7C4-FAC1-4521-9D8A-CD1CF6642E4B}">
      <dgm:prSet/>
      <dgm:spPr/>
      <dgm:t>
        <a:bodyPr/>
        <a:lstStyle/>
        <a:p>
          <a:endParaRPr lang="en-US"/>
        </a:p>
      </dgm:t>
    </dgm:pt>
    <dgm:pt modelId="{0920382C-EDA5-4402-8258-12D8FF71E443}" type="pres">
      <dgm:prSet presAssocID="{96FEB425-29CF-43B9-A310-BBE8D8C628AB}" presName="root" presStyleCnt="0">
        <dgm:presLayoutVars>
          <dgm:dir/>
          <dgm:resizeHandles val="exact"/>
        </dgm:presLayoutVars>
      </dgm:prSet>
      <dgm:spPr/>
    </dgm:pt>
    <dgm:pt modelId="{553CB2ED-511A-40E2-B62A-26FADAC8A8F1}" type="pres">
      <dgm:prSet presAssocID="{BE7A40AE-DC99-4474-850D-66C863979AA7}" presName="compNode" presStyleCnt="0"/>
      <dgm:spPr/>
    </dgm:pt>
    <dgm:pt modelId="{54A0B0C2-CAD6-4986-829C-2AD2AA7B9ABA}" type="pres">
      <dgm:prSet presAssocID="{BE7A40AE-DC99-4474-850D-66C863979AA7}" presName="iconRect" presStyleLbl="node1" presStyleIdx="0" presStyleCnt="1" custLinFactNeighborY="440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A5612142-96F8-4DCF-B095-EE23AA65F92D}" type="pres">
      <dgm:prSet presAssocID="{BE7A40AE-DC99-4474-850D-66C863979AA7}" presName="iconSpace" presStyleCnt="0"/>
      <dgm:spPr/>
    </dgm:pt>
    <dgm:pt modelId="{C76A2932-397A-4EEB-839E-16E3BF061E22}" type="pres">
      <dgm:prSet presAssocID="{BE7A40AE-DC99-4474-850D-66C863979AA7}" presName="parTx" presStyleLbl="revTx" presStyleIdx="0" presStyleCnt="2" custScaleX="134023">
        <dgm:presLayoutVars>
          <dgm:chMax val="0"/>
          <dgm:chPref val="0"/>
        </dgm:presLayoutVars>
      </dgm:prSet>
      <dgm:spPr/>
    </dgm:pt>
    <dgm:pt modelId="{42242F3A-6FDF-42E8-B216-42DC5B812C27}" type="pres">
      <dgm:prSet presAssocID="{BE7A40AE-DC99-4474-850D-66C863979AA7}" presName="txSpace" presStyleCnt="0"/>
      <dgm:spPr/>
    </dgm:pt>
    <dgm:pt modelId="{EDBC7104-8DCA-4607-8995-23E6E8170C56}" type="pres">
      <dgm:prSet presAssocID="{BE7A40AE-DC99-4474-850D-66C863979AA7}" presName="desTx" presStyleLbl="revTx" presStyleIdx="1" presStyleCnt="2" custLinFactNeighborX="-182" custLinFactNeighborY="91214">
        <dgm:presLayoutVars/>
      </dgm:prSet>
      <dgm:spPr/>
    </dgm:pt>
  </dgm:ptLst>
  <dgm:cxnLst>
    <dgm:cxn modelId="{2982DC9D-AC0F-4D76-AE3A-2F4F4D2CFA9A}" type="presOf" srcId="{A57D0D48-6065-434B-BA93-897C9D95D8F1}" destId="{EDBC7104-8DCA-4607-8995-23E6E8170C56}" srcOrd="0" destOrd="0" presId="urn:microsoft.com/office/officeart/2018/5/layout/CenteredIconLabelDescriptionList"/>
    <dgm:cxn modelId="{5FB53AB8-324A-4568-9134-57D4FF0E7FFC}" type="presOf" srcId="{96FEB425-29CF-43B9-A310-BBE8D8C628AB}" destId="{0920382C-EDA5-4402-8258-12D8FF71E443}" srcOrd="0" destOrd="0" presId="urn:microsoft.com/office/officeart/2018/5/layout/CenteredIconLabelDescriptionList"/>
    <dgm:cxn modelId="{1FB9B7C4-FAC1-4521-9D8A-CD1CF6642E4B}" srcId="{BE7A40AE-DC99-4474-850D-66C863979AA7}" destId="{A57D0D48-6065-434B-BA93-897C9D95D8F1}" srcOrd="0" destOrd="0" parTransId="{56C5D5C5-EB36-4816-B999-C9CB4E64F312}" sibTransId="{35DC01E7-8E19-4BF3-A47B-2DBD25DED80C}"/>
    <dgm:cxn modelId="{10C6C8DF-F607-44DF-BACA-316E1B9973BC}" srcId="{96FEB425-29CF-43B9-A310-BBE8D8C628AB}" destId="{BE7A40AE-DC99-4474-850D-66C863979AA7}" srcOrd="0" destOrd="0" parTransId="{4251EA0C-BC34-454B-96C4-194B5ED4C5C4}" sibTransId="{1CA150F3-B39A-4258-8364-5B29DFE2FDC2}"/>
    <dgm:cxn modelId="{BF3B6EEF-2A85-459F-B065-1D5D143BA2E7}" type="presOf" srcId="{BE7A40AE-DC99-4474-850D-66C863979AA7}" destId="{C76A2932-397A-4EEB-839E-16E3BF061E22}" srcOrd="0" destOrd="0" presId="urn:microsoft.com/office/officeart/2018/5/layout/CenteredIconLabelDescriptionList"/>
    <dgm:cxn modelId="{B562B0C8-FBAE-4DEE-88CA-7603AA79FA83}" type="presParOf" srcId="{0920382C-EDA5-4402-8258-12D8FF71E443}" destId="{553CB2ED-511A-40E2-B62A-26FADAC8A8F1}" srcOrd="0" destOrd="0" presId="urn:microsoft.com/office/officeart/2018/5/layout/CenteredIconLabelDescriptionList"/>
    <dgm:cxn modelId="{890C7283-1EAC-4C20-817C-36D028301B1D}" type="presParOf" srcId="{553CB2ED-511A-40E2-B62A-26FADAC8A8F1}" destId="{54A0B0C2-CAD6-4986-829C-2AD2AA7B9ABA}" srcOrd="0" destOrd="0" presId="urn:microsoft.com/office/officeart/2018/5/layout/CenteredIconLabelDescriptionList"/>
    <dgm:cxn modelId="{9D8811FB-FA4A-48FF-9A16-AF2B45DA7C34}" type="presParOf" srcId="{553CB2ED-511A-40E2-B62A-26FADAC8A8F1}" destId="{A5612142-96F8-4DCF-B095-EE23AA65F92D}" srcOrd="1" destOrd="0" presId="urn:microsoft.com/office/officeart/2018/5/layout/CenteredIconLabelDescriptionList"/>
    <dgm:cxn modelId="{168235B0-CD55-4370-AED4-4888C30A085B}" type="presParOf" srcId="{553CB2ED-511A-40E2-B62A-26FADAC8A8F1}" destId="{C76A2932-397A-4EEB-839E-16E3BF061E22}" srcOrd="2" destOrd="0" presId="urn:microsoft.com/office/officeart/2018/5/layout/CenteredIconLabelDescriptionList"/>
    <dgm:cxn modelId="{86D4BD5C-AC6F-491F-B315-4722D34159BE}" type="presParOf" srcId="{553CB2ED-511A-40E2-B62A-26FADAC8A8F1}" destId="{42242F3A-6FDF-42E8-B216-42DC5B812C27}" srcOrd="3" destOrd="0" presId="urn:microsoft.com/office/officeart/2018/5/layout/CenteredIconLabelDescriptionList"/>
    <dgm:cxn modelId="{7312147D-3A25-433A-9047-553B9DBF6FAB}" type="presParOf" srcId="{553CB2ED-511A-40E2-B62A-26FADAC8A8F1}" destId="{EDBC7104-8DCA-4607-8995-23E6E8170C5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FEB425-29CF-43B9-A310-BBE8D8C628A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BE7A40AE-DC99-4474-850D-66C863979AA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dirty="0"/>
            <a:t>Environmental effects</a:t>
          </a:r>
        </a:p>
      </dgm:t>
    </dgm:pt>
    <dgm:pt modelId="{4251EA0C-BC34-454B-96C4-194B5ED4C5C4}" type="parTrans" cxnId="{10C6C8DF-F607-44DF-BACA-316E1B9973BC}">
      <dgm:prSet/>
      <dgm:spPr/>
      <dgm:t>
        <a:bodyPr/>
        <a:lstStyle/>
        <a:p>
          <a:endParaRPr lang="en-US"/>
        </a:p>
      </dgm:t>
    </dgm:pt>
    <dgm:pt modelId="{1CA150F3-B39A-4258-8364-5B29DFE2FDC2}" type="sibTrans" cxnId="{10C6C8DF-F607-44DF-BACA-316E1B9973BC}">
      <dgm:prSet/>
      <dgm:spPr/>
      <dgm:t>
        <a:bodyPr/>
        <a:lstStyle/>
        <a:p>
          <a:endParaRPr lang="en-US"/>
        </a:p>
      </dgm:t>
    </dgm:pt>
    <dgm:pt modelId="{A57D0D48-6065-434B-BA93-897C9D95D8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Public health</a:t>
          </a:r>
        </a:p>
        <a:p>
          <a:pPr>
            <a:lnSpc>
              <a:spcPct val="100000"/>
            </a:lnSpc>
          </a:pPr>
          <a:r>
            <a:rPr lang="en-US" sz="2000" dirty="0"/>
            <a:t>Wildlife research</a:t>
          </a:r>
        </a:p>
      </dgm:t>
    </dgm:pt>
    <dgm:pt modelId="{56C5D5C5-EB36-4816-B999-C9CB4E64F312}" type="parTrans" cxnId="{1FB9B7C4-FAC1-4521-9D8A-CD1CF6642E4B}">
      <dgm:prSet/>
      <dgm:spPr/>
      <dgm:t>
        <a:bodyPr/>
        <a:lstStyle/>
        <a:p>
          <a:endParaRPr lang="en-US"/>
        </a:p>
      </dgm:t>
    </dgm:pt>
    <dgm:pt modelId="{35DC01E7-8E19-4BF3-A47B-2DBD25DED80C}" type="sibTrans" cxnId="{1FB9B7C4-FAC1-4521-9D8A-CD1CF6642E4B}">
      <dgm:prSet/>
      <dgm:spPr/>
      <dgm:t>
        <a:bodyPr/>
        <a:lstStyle/>
        <a:p>
          <a:endParaRPr lang="en-US"/>
        </a:p>
      </dgm:t>
    </dgm:pt>
    <dgm:pt modelId="{3D98502F-B569-4D25-A2BA-6490FDDEAF6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Sediment transport</a:t>
          </a:r>
        </a:p>
      </dgm:t>
    </dgm:pt>
    <dgm:pt modelId="{50925353-4039-4A76-969C-1A22CCF38334}" type="parTrans" cxnId="{0A82CCE8-3197-4CAE-B5B5-F0880556C9D4}">
      <dgm:prSet/>
      <dgm:spPr/>
      <dgm:t>
        <a:bodyPr/>
        <a:lstStyle/>
        <a:p>
          <a:endParaRPr lang="en-IL"/>
        </a:p>
      </dgm:t>
    </dgm:pt>
    <dgm:pt modelId="{71710AE1-E2E0-4D6E-943B-9E5EEB104995}" type="sibTrans" cxnId="{0A82CCE8-3197-4CAE-B5B5-F0880556C9D4}">
      <dgm:prSet/>
      <dgm:spPr/>
      <dgm:t>
        <a:bodyPr/>
        <a:lstStyle/>
        <a:p>
          <a:endParaRPr lang="en-IL"/>
        </a:p>
      </dgm:t>
    </dgm:pt>
    <dgm:pt modelId="{0920382C-EDA5-4402-8258-12D8FF71E443}" type="pres">
      <dgm:prSet presAssocID="{96FEB425-29CF-43B9-A310-BBE8D8C628AB}" presName="root" presStyleCnt="0">
        <dgm:presLayoutVars>
          <dgm:dir/>
          <dgm:resizeHandles val="exact"/>
        </dgm:presLayoutVars>
      </dgm:prSet>
      <dgm:spPr/>
    </dgm:pt>
    <dgm:pt modelId="{553CB2ED-511A-40E2-B62A-26FADAC8A8F1}" type="pres">
      <dgm:prSet presAssocID="{BE7A40AE-DC99-4474-850D-66C863979AA7}" presName="compNode" presStyleCnt="0"/>
      <dgm:spPr/>
    </dgm:pt>
    <dgm:pt modelId="{54A0B0C2-CAD6-4986-829C-2AD2AA7B9ABA}" type="pres">
      <dgm:prSet presAssocID="{BE7A40AE-DC99-4474-850D-66C863979AA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: Americas with solid fill"/>
        </a:ext>
      </dgm:extLst>
    </dgm:pt>
    <dgm:pt modelId="{A5612142-96F8-4DCF-B095-EE23AA65F92D}" type="pres">
      <dgm:prSet presAssocID="{BE7A40AE-DC99-4474-850D-66C863979AA7}" presName="iconSpace" presStyleCnt="0"/>
      <dgm:spPr/>
    </dgm:pt>
    <dgm:pt modelId="{C76A2932-397A-4EEB-839E-16E3BF061E22}" type="pres">
      <dgm:prSet presAssocID="{BE7A40AE-DC99-4474-850D-66C863979AA7}" presName="parTx" presStyleLbl="revTx" presStyleIdx="0" presStyleCnt="2" custScaleX="134023">
        <dgm:presLayoutVars>
          <dgm:chMax val="0"/>
          <dgm:chPref val="0"/>
        </dgm:presLayoutVars>
      </dgm:prSet>
      <dgm:spPr/>
    </dgm:pt>
    <dgm:pt modelId="{42242F3A-6FDF-42E8-B216-42DC5B812C27}" type="pres">
      <dgm:prSet presAssocID="{BE7A40AE-DC99-4474-850D-66C863979AA7}" presName="txSpace" presStyleCnt="0"/>
      <dgm:spPr/>
    </dgm:pt>
    <dgm:pt modelId="{EDBC7104-8DCA-4607-8995-23E6E8170C56}" type="pres">
      <dgm:prSet presAssocID="{BE7A40AE-DC99-4474-850D-66C863979AA7}" presName="desTx" presStyleLbl="revTx" presStyleIdx="1" presStyleCnt="2">
        <dgm:presLayoutVars/>
      </dgm:prSet>
      <dgm:spPr/>
    </dgm:pt>
  </dgm:ptLst>
  <dgm:cxnLst>
    <dgm:cxn modelId="{2982DC9D-AC0F-4D76-AE3A-2F4F4D2CFA9A}" type="presOf" srcId="{A57D0D48-6065-434B-BA93-897C9D95D8F1}" destId="{EDBC7104-8DCA-4607-8995-23E6E8170C56}" srcOrd="0" destOrd="0" presId="urn:microsoft.com/office/officeart/2018/5/layout/CenteredIconLabelDescriptionList"/>
    <dgm:cxn modelId="{5FB53AB8-324A-4568-9134-57D4FF0E7FFC}" type="presOf" srcId="{96FEB425-29CF-43B9-A310-BBE8D8C628AB}" destId="{0920382C-EDA5-4402-8258-12D8FF71E443}" srcOrd="0" destOrd="0" presId="urn:microsoft.com/office/officeart/2018/5/layout/CenteredIconLabelDescriptionList"/>
    <dgm:cxn modelId="{FD9F09BB-CE76-47FD-9559-84F4AB5BEF84}" type="presOf" srcId="{3D98502F-B569-4D25-A2BA-6490FDDEAF63}" destId="{EDBC7104-8DCA-4607-8995-23E6E8170C56}" srcOrd="0" destOrd="1" presId="urn:microsoft.com/office/officeart/2018/5/layout/CenteredIconLabelDescriptionList"/>
    <dgm:cxn modelId="{1FB9B7C4-FAC1-4521-9D8A-CD1CF6642E4B}" srcId="{BE7A40AE-DC99-4474-850D-66C863979AA7}" destId="{A57D0D48-6065-434B-BA93-897C9D95D8F1}" srcOrd="0" destOrd="0" parTransId="{56C5D5C5-EB36-4816-B999-C9CB4E64F312}" sibTransId="{35DC01E7-8E19-4BF3-A47B-2DBD25DED80C}"/>
    <dgm:cxn modelId="{10C6C8DF-F607-44DF-BACA-316E1B9973BC}" srcId="{96FEB425-29CF-43B9-A310-BBE8D8C628AB}" destId="{BE7A40AE-DC99-4474-850D-66C863979AA7}" srcOrd="0" destOrd="0" parTransId="{4251EA0C-BC34-454B-96C4-194B5ED4C5C4}" sibTransId="{1CA150F3-B39A-4258-8364-5B29DFE2FDC2}"/>
    <dgm:cxn modelId="{0A82CCE8-3197-4CAE-B5B5-F0880556C9D4}" srcId="{BE7A40AE-DC99-4474-850D-66C863979AA7}" destId="{3D98502F-B569-4D25-A2BA-6490FDDEAF63}" srcOrd="1" destOrd="0" parTransId="{50925353-4039-4A76-969C-1A22CCF38334}" sibTransId="{71710AE1-E2E0-4D6E-943B-9E5EEB104995}"/>
    <dgm:cxn modelId="{BF3B6EEF-2A85-459F-B065-1D5D143BA2E7}" type="presOf" srcId="{BE7A40AE-DC99-4474-850D-66C863979AA7}" destId="{C76A2932-397A-4EEB-839E-16E3BF061E22}" srcOrd="0" destOrd="0" presId="urn:microsoft.com/office/officeart/2018/5/layout/CenteredIconLabelDescriptionList"/>
    <dgm:cxn modelId="{B562B0C8-FBAE-4DEE-88CA-7603AA79FA83}" type="presParOf" srcId="{0920382C-EDA5-4402-8258-12D8FF71E443}" destId="{553CB2ED-511A-40E2-B62A-26FADAC8A8F1}" srcOrd="0" destOrd="0" presId="urn:microsoft.com/office/officeart/2018/5/layout/CenteredIconLabelDescriptionList"/>
    <dgm:cxn modelId="{890C7283-1EAC-4C20-817C-36D028301B1D}" type="presParOf" srcId="{553CB2ED-511A-40E2-B62A-26FADAC8A8F1}" destId="{54A0B0C2-CAD6-4986-829C-2AD2AA7B9ABA}" srcOrd="0" destOrd="0" presId="urn:microsoft.com/office/officeart/2018/5/layout/CenteredIconLabelDescriptionList"/>
    <dgm:cxn modelId="{9D8811FB-FA4A-48FF-9A16-AF2B45DA7C34}" type="presParOf" srcId="{553CB2ED-511A-40E2-B62A-26FADAC8A8F1}" destId="{A5612142-96F8-4DCF-B095-EE23AA65F92D}" srcOrd="1" destOrd="0" presId="urn:microsoft.com/office/officeart/2018/5/layout/CenteredIconLabelDescriptionList"/>
    <dgm:cxn modelId="{168235B0-CD55-4370-AED4-4888C30A085B}" type="presParOf" srcId="{553CB2ED-511A-40E2-B62A-26FADAC8A8F1}" destId="{C76A2932-397A-4EEB-839E-16E3BF061E22}" srcOrd="2" destOrd="0" presId="urn:microsoft.com/office/officeart/2018/5/layout/CenteredIconLabelDescriptionList"/>
    <dgm:cxn modelId="{86D4BD5C-AC6F-491F-B315-4722D34159BE}" type="presParOf" srcId="{553CB2ED-511A-40E2-B62A-26FADAC8A8F1}" destId="{42242F3A-6FDF-42E8-B216-42DC5B812C27}" srcOrd="3" destOrd="0" presId="urn:microsoft.com/office/officeart/2018/5/layout/CenteredIconLabelDescriptionList"/>
    <dgm:cxn modelId="{7312147D-3A25-433A-9047-553B9DBF6FAB}" type="presParOf" srcId="{553CB2ED-511A-40E2-B62A-26FADAC8A8F1}" destId="{EDBC7104-8DCA-4607-8995-23E6E8170C5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FEB425-29CF-43B9-A310-BBE8D8C628A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BE7A40AE-DC99-4474-850D-66C863979AA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dirty="0"/>
            <a:t>Water Based Activities</a:t>
          </a:r>
        </a:p>
      </dgm:t>
    </dgm:pt>
    <dgm:pt modelId="{4251EA0C-BC34-454B-96C4-194B5ED4C5C4}" type="parTrans" cxnId="{10C6C8DF-F607-44DF-BACA-316E1B9973BC}">
      <dgm:prSet/>
      <dgm:spPr/>
      <dgm:t>
        <a:bodyPr/>
        <a:lstStyle/>
        <a:p>
          <a:endParaRPr lang="en-US"/>
        </a:p>
      </dgm:t>
    </dgm:pt>
    <dgm:pt modelId="{1CA150F3-B39A-4258-8364-5B29DFE2FDC2}" type="sibTrans" cxnId="{10C6C8DF-F607-44DF-BACA-316E1B9973BC}">
      <dgm:prSet/>
      <dgm:spPr/>
      <dgm:t>
        <a:bodyPr/>
        <a:lstStyle/>
        <a:p>
          <a:endParaRPr lang="en-US"/>
        </a:p>
      </dgm:t>
    </dgm:pt>
    <dgm:pt modelId="{A57D0D48-6065-434B-BA93-897C9D95D8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Water sports</a:t>
          </a:r>
        </a:p>
      </dgm:t>
    </dgm:pt>
    <dgm:pt modelId="{56C5D5C5-EB36-4816-B999-C9CB4E64F312}" type="parTrans" cxnId="{1FB9B7C4-FAC1-4521-9D8A-CD1CF6642E4B}">
      <dgm:prSet/>
      <dgm:spPr/>
      <dgm:t>
        <a:bodyPr/>
        <a:lstStyle/>
        <a:p>
          <a:endParaRPr lang="en-US"/>
        </a:p>
      </dgm:t>
    </dgm:pt>
    <dgm:pt modelId="{35DC01E7-8E19-4BF3-A47B-2DBD25DED80C}" type="sibTrans" cxnId="{1FB9B7C4-FAC1-4521-9D8A-CD1CF6642E4B}">
      <dgm:prSet/>
      <dgm:spPr/>
      <dgm:t>
        <a:bodyPr/>
        <a:lstStyle/>
        <a:p>
          <a:endParaRPr lang="en-US"/>
        </a:p>
      </dgm:t>
    </dgm:pt>
    <dgm:pt modelId="{79AF27DA-18A5-4413-94CD-E62C72ED8B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Diving</a:t>
          </a:r>
          <a:endParaRPr lang="en-IL" sz="2000" dirty="0"/>
        </a:p>
      </dgm:t>
    </dgm:pt>
    <dgm:pt modelId="{15AD724A-D789-4E98-A0EE-0646861FD92C}" type="parTrans" cxnId="{937CDCA2-E4A9-45AC-905E-C71F8EF05A8A}">
      <dgm:prSet/>
      <dgm:spPr/>
      <dgm:t>
        <a:bodyPr/>
        <a:lstStyle/>
        <a:p>
          <a:endParaRPr lang="en-IL"/>
        </a:p>
      </dgm:t>
    </dgm:pt>
    <dgm:pt modelId="{55A87AB3-D998-4A95-883D-A7BD557D9A4B}" type="sibTrans" cxnId="{937CDCA2-E4A9-45AC-905E-C71F8EF05A8A}">
      <dgm:prSet/>
      <dgm:spPr/>
      <dgm:t>
        <a:bodyPr/>
        <a:lstStyle/>
        <a:p>
          <a:endParaRPr lang="en-IL"/>
        </a:p>
      </dgm:t>
    </dgm:pt>
    <dgm:pt modelId="{0920382C-EDA5-4402-8258-12D8FF71E443}" type="pres">
      <dgm:prSet presAssocID="{96FEB425-29CF-43B9-A310-BBE8D8C628AB}" presName="root" presStyleCnt="0">
        <dgm:presLayoutVars>
          <dgm:dir/>
          <dgm:resizeHandles val="exact"/>
        </dgm:presLayoutVars>
      </dgm:prSet>
      <dgm:spPr/>
    </dgm:pt>
    <dgm:pt modelId="{553CB2ED-511A-40E2-B62A-26FADAC8A8F1}" type="pres">
      <dgm:prSet presAssocID="{BE7A40AE-DC99-4474-850D-66C863979AA7}" presName="compNode" presStyleCnt="0"/>
      <dgm:spPr/>
    </dgm:pt>
    <dgm:pt modelId="{54A0B0C2-CAD6-4986-829C-2AD2AA7B9ABA}" type="pres">
      <dgm:prSet presAssocID="{BE7A40AE-DC99-4474-850D-66C863979AA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uba dive"/>
        </a:ext>
      </dgm:extLst>
    </dgm:pt>
    <dgm:pt modelId="{A5612142-96F8-4DCF-B095-EE23AA65F92D}" type="pres">
      <dgm:prSet presAssocID="{BE7A40AE-DC99-4474-850D-66C863979AA7}" presName="iconSpace" presStyleCnt="0"/>
      <dgm:spPr/>
    </dgm:pt>
    <dgm:pt modelId="{C76A2932-397A-4EEB-839E-16E3BF061E22}" type="pres">
      <dgm:prSet presAssocID="{BE7A40AE-DC99-4474-850D-66C863979AA7}" presName="parTx" presStyleLbl="revTx" presStyleIdx="0" presStyleCnt="2" custScaleX="134023">
        <dgm:presLayoutVars>
          <dgm:chMax val="0"/>
          <dgm:chPref val="0"/>
        </dgm:presLayoutVars>
      </dgm:prSet>
      <dgm:spPr/>
    </dgm:pt>
    <dgm:pt modelId="{42242F3A-6FDF-42E8-B216-42DC5B812C27}" type="pres">
      <dgm:prSet presAssocID="{BE7A40AE-DC99-4474-850D-66C863979AA7}" presName="txSpace" presStyleCnt="0"/>
      <dgm:spPr/>
    </dgm:pt>
    <dgm:pt modelId="{EDBC7104-8DCA-4607-8995-23E6E8170C56}" type="pres">
      <dgm:prSet presAssocID="{BE7A40AE-DC99-4474-850D-66C863979AA7}" presName="desTx" presStyleLbl="revTx" presStyleIdx="1" presStyleCnt="2" custLinFactNeighborY="78986">
        <dgm:presLayoutVars/>
      </dgm:prSet>
      <dgm:spPr/>
    </dgm:pt>
  </dgm:ptLst>
  <dgm:cxnLst>
    <dgm:cxn modelId="{314F894D-838B-4C6C-B42C-FAB64D3DE74E}" type="presOf" srcId="{79AF27DA-18A5-4413-94CD-E62C72ED8B7B}" destId="{EDBC7104-8DCA-4607-8995-23E6E8170C56}" srcOrd="0" destOrd="1" presId="urn:microsoft.com/office/officeart/2018/5/layout/CenteredIconLabelDescriptionList"/>
    <dgm:cxn modelId="{2982DC9D-AC0F-4D76-AE3A-2F4F4D2CFA9A}" type="presOf" srcId="{A57D0D48-6065-434B-BA93-897C9D95D8F1}" destId="{EDBC7104-8DCA-4607-8995-23E6E8170C56}" srcOrd="0" destOrd="0" presId="urn:microsoft.com/office/officeart/2018/5/layout/CenteredIconLabelDescriptionList"/>
    <dgm:cxn modelId="{937CDCA2-E4A9-45AC-905E-C71F8EF05A8A}" srcId="{BE7A40AE-DC99-4474-850D-66C863979AA7}" destId="{79AF27DA-18A5-4413-94CD-E62C72ED8B7B}" srcOrd="1" destOrd="0" parTransId="{15AD724A-D789-4E98-A0EE-0646861FD92C}" sibTransId="{55A87AB3-D998-4A95-883D-A7BD557D9A4B}"/>
    <dgm:cxn modelId="{5FB53AB8-324A-4568-9134-57D4FF0E7FFC}" type="presOf" srcId="{96FEB425-29CF-43B9-A310-BBE8D8C628AB}" destId="{0920382C-EDA5-4402-8258-12D8FF71E443}" srcOrd="0" destOrd="0" presId="urn:microsoft.com/office/officeart/2018/5/layout/CenteredIconLabelDescriptionList"/>
    <dgm:cxn modelId="{1FB9B7C4-FAC1-4521-9D8A-CD1CF6642E4B}" srcId="{BE7A40AE-DC99-4474-850D-66C863979AA7}" destId="{A57D0D48-6065-434B-BA93-897C9D95D8F1}" srcOrd="0" destOrd="0" parTransId="{56C5D5C5-EB36-4816-B999-C9CB4E64F312}" sibTransId="{35DC01E7-8E19-4BF3-A47B-2DBD25DED80C}"/>
    <dgm:cxn modelId="{10C6C8DF-F607-44DF-BACA-316E1B9973BC}" srcId="{96FEB425-29CF-43B9-A310-BBE8D8C628AB}" destId="{BE7A40AE-DC99-4474-850D-66C863979AA7}" srcOrd="0" destOrd="0" parTransId="{4251EA0C-BC34-454B-96C4-194B5ED4C5C4}" sibTransId="{1CA150F3-B39A-4258-8364-5B29DFE2FDC2}"/>
    <dgm:cxn modelId="{BF3B6EEF-2A85-459F-B065-1D5D143BA2E7}" type="presOf" srcId="{BE7A40AE-DC99-4474-850D-66C863979AA7}" destId="{C76A2932-397A-4EEB-839E-16E3BF061E22}" srcOrd="0" destOrd="0" presId="urn:microsoft.com/office/officeart/2018/5/layout/CenteredIconLabelDescriptionList"/>
    <dgm:cxn modelId="{B562B0C8-FBAE-4DEE-88CA-7603AA79FA83}" type="presParOf" srcId="{0920382C-EDA5-4402-8258-12D8FF71E443}" destId="{553CB2ED-511A-40E2-B62A-26FADAC8A8F1}" srcOrd="0" destOrd="0" presId="urn:microsoft.com/office/officeart/2018/5/layout/CenteredIconLabelDescriptionList"/>
    <dgm:cxn modelId="{890C7283-1EAC-4C20-817C-36D028301B1D}" type="presParOf" srcId="{553CB2ED-511A-40E2-B62A-26FADAC8A8F1}" destId="{54A0B0C2-CAD6-4986-829C-2AD2AA7B9ABA}" srcOrd="0" destOrd="0" presId="urn:microsoft.com/office/officeart/2018/5/layout/CenteredIconLabelDescriptionList"/>
    <dgm:cxn modelId="{9D8811FB-FA4A-48FF-9A16-AF2B45DA7C34}" type="presParOf" srcId="{553CB2ED-511A-40E2-B62A-26FADAC8A8F1}" destId="{A5612142-96F8-4DCF-B095-EE23AA65F92D}" srcOrd="1" destOrd="0" presId="urn:microsoft.com/office/officeart/2018/5/layout/CenteredIconLabelDescriptionList"/>
    <dgm:cxn modelId="{168235B0-CD55-4370-AED4-4888C30A085B}" type="presParOf" srcId="{553CB2ED-511A-40E2-B62A-26FADAC8A8F1}" destId="{C76A2932-397A-4EEB-839E-16E3BF061E22}" srcOrd="2" destOrd="0" presId="urn:microsoft.com/office/officeart/2018/5/layout/CenteredIconLabelDescriptionList"/>
    <dgm:cxn modelId="{86D4BD5C-AC6F-491F-B315-4722D34159BE}" type="presParOf" srcId="{553CB2ED-511A-40E2-B62A-26FADAC8A8F1}" destId="{42242F3A-6FDF-42E8-B216-42DC5B812C27}" srcOrd="3" destOrd="0" presId="urn:microsoft.com/office/officeart/2018/5/layout/CenteredIconLabelDescriptionList"/>
    <dgm:cxn modelId="{7312147D-3A25-433A-9047-553B9DBF6FAB}" type="presParOf" srcId="{553CB2ED-511A-40E2-B62A-26FADAC8A8F1}" destId="{EDBC7104-8DCA-4607-8995-23E6E8170C5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09271B-1048-4761-9FF6-E659D78E34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8497D5-41DB-4726-BC4D-F0CB86974D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 dirty="0"/>
            <a:t>The standard</a:t>
          </a:r>
          <a:endParaRPr lang="en-US" sz="2000" dirty="0"/>
        </a:p>
      </dgm:t>
    </dgm:pt>
    <dgm:pt modelId="{6B7D7DE4-F543-421D-A44A-FD9C67687BC4}" type="parTrans" cxnId="{DE4B2980-40B7-4B80-BA77-CD96F794BDD9}">
      <dgm:prSet/>
      <dgm:spPr/>
      <dgm:t>
        <a:bodyPr/>
        <a:lstStyle/>
        <a:p>
          <a:endParaRPr lang="en-US"/>
        </a:p>
      </dgm:t>
    </dgm:pt>
    <dgm:pt modelId="{6D8AFD69-535B-402E-B2C2-2B0CF2101CA7}" type="sibTrans" cxnId="{DE4B2980-40B7-4B80-BA77-CD96F794BDD9}">
      <dgm:prSet/>
      <dgm:spPr/>
      <dgm:t>
        <a:bodyPr/>
        <a:lstStyle/>
        <a:p>
          <a:endParaRPr lang="en-US"/>
        </a:p>
      </dgm:t>
    </dgm:pt>
    <dgm:pt modelId="{4D80DFC2-FF78-4575-A25E-B8536C1DB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 dirty="0"/>
            <a:t>Range of sizes</a:t>
          </a:r>
          <a:endParaRPr lang="en-US" sz="2000" dirty="0"/>
        </a:p>
      </dgm:t>
    </dgm:pt>
    <dgm:pt modelId="{233872FA-114B-4978-A837-2DD8AFA50BA4}" type="parTrans" cxnId="{C13AC19E-0B97-4237-A91B-F28FCD1F033E}">
      <dgm:prSet/>
      <dgm:spPr/>
      <dgm:t>
        <a:bodyPr/>
        <a:lstStyle/>
        <a:p>
          <a:endParaRPr lang="en-US"/>
        </a:p>
      </dgm:t>
    </dgm:pt>
    <dgm:pt modelId="{B9588365-491C-4382-831A-6C0AA38C3059}" type="sibTrans" cxnId="{C13AC19E-0B97-4237-A91B-F28FCD1F033E}">
      <dgm:prSet/>
      <dgm:spPr/>
      <dgm:t>
        <a:bodyPr/>
        <a:lstStyle/>
        <a:p>
          <a:endParaRPr lang="en-US"/>
        </a:p>
      </dgm:t>
    </dgm:pt>
    <dgm:pt modelId="{826313C2-9A50-427E-B68D-4076E077CBF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 dirty="0"/>
            <a:t>Based on light scattering</a:t>
          </a:r>
          <a:endParaRPr lang="en-US" sz="2000" dirty="0"/>
        </a:p>
      </dgm:t>
    </dgm:pt>
    <dgm:pt modelId="{7E7898B1-B67D-4552-9662-D46AAD8BCF23}" type="parTrans" cxnId="{5B0E7F41-C723-413B-B177-E72A80C3B3D2}">
      <dgm:prSet/>
      <dgm:spPr/>
      <dgm:t>
        <a:bodyPr/>
        <a:lstStyle/>
        <a:p>
          <a:endParaRPr lang="en-US"/>
        </a:p>
      </dgm:t>
    </dgm:pt>
    <dgm:pt modelId="{A0B67424-8F4E-4C88-A740-C5F04EAE58E1}" type="sibTrans" cxnId="{5B0E7F41-C723-413B-B177-E72A80C3B3D2}">
      <dgm:prSet/>
      <dgm:spPr/>
      <dgm:t>
        <a:bodyPr/>
        <a:lstStyle/>
        <a:p>
          <a:endParaRPr lang="en-US"/>
        </a:p>
      </dgm:t>
    </dgm:pt>
    <dgm:pt modelId="{73D783B0-6E20-480E-BDBB-78030C11BE6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/>
            <a:t>Advantages:</a:t>
          </a:r>
          <a:endParaRPr lang="en-US" sz="2000"/>
        </a:p>
      </dgm:t>
    </dgm:pt>
    <dgm:pt modelId="{CAA3A47E-C50C-4184-AC7F-0C52C272E4F4}" type="parTrans" cxnId="{AED71516-BC90-4D97-A45B-F48DDA2F4E3C}">
      <dgm:prSet/>
      <dgm:spPr/>
      <dgm:t>
        <a:bodyPr/>
        <a:lstStyle/>
        <a:p>
          <a:endParaRPr lang="en-US"/>
        </a:p>
      </dgm:t>
    </dgm:pt>
    <dgm:pt modelId="{9E7F4173-ED07-4A2F-BA3B-4D1068A9ABAB}" type="sibTrans" cxnId="{AED71516-BC90-4D97-A45B-F48DDA2F4E3C}">
      <dgm:prSet/>
      <dgm:spPr/>
      <dgm:t>
        <a:bodyPr/>
        <a:lstStyle/>
        <a:p>
          <a:endParaRPr lang="en-US"/>
        </a:p>
      </dgm:t>
    </dgm:pt>
    <dgm:pt modelId="{726227AB-D6A3-416E-8BF4-726EA3685E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Most accurate</a:t>
          </a:r>
          <a:endParaRPr lang="en-US" sz="2000" dirty="0"/>
        </a:p>
      </dgm:t>
    </dgm:pt>
    <dgm:pt modelId="{2ADBDD35-7B72-4CE2-8202-DEF5911B6920}" type="parTrans" cxnId="{5400C69A-6222-4EAF-B81A-6A9E6BE63462}">
      <dgm:prSet/>
      <dgm:spPr/>
      <dgm:t>
        <a:bodyPr/>
        <a:lstStyle/>
        <a:p>
          <a:endParaRPr lang="en-US"/>
        </a:p>
      </dgm:t>
    </dgm:pt>
    <dgm:pt modelId="{3582DF6A-C2A8-4176-A5E0-8B48C0C27F77}" type="sibTrans" cxnId="{5400C69A-6222-4EAF-B81A-6A9E6BE63462}">
      <dgm:prSet/>
      <dgm:spPr/>
      <dgm:t>
        <a:bodyPr/>
        <a:lstStyle/>
        <a:p>
          <a:endParaRPr lang="en-US"/>
        </a:p>
      </dgm:t>
    </dgm:pt>
    <dgm:pt modelId="{C0F196DD-F03A-4DFE-996F-4F5C6773E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/>
            <a:t>Disadvantages:</a:t>
          </a:r>
          <a:endParaRPr lang="en-US" sz="2000"/>
        </a:p>
      </dgm:t>
    </dgm:pt>
    <dgm:pt modelId="{50F2126F-CD34-43C4-890A-A421AC75AEA4}" type="parTrans" cxnId="{C7D2E02E-8B11-47F2-BA03-868CB5635643}">
      <dgm:prSet/>
      <dgm:spPr/>
      <dgm:t>
        <a:bodyPr/>
        <a:lstStyle/>
        <a:p>
          <a:endParaRPr lang="en-US"/>
        </a:p>
      </dgm:t>
    </dgm:pt>
    <dgm:pt modelId="{C8C4A7C0-C7D8-4BCF-944E-70B5D0514E14}" type="sibTrans" cxnId="{C7D2E02E-8B11-47F2-BA03-868CB5635643}">
      <dgm:prSet/>
      <dgm:spPr/>
      <dgm:t>
        <a:bodyPr/>
        <a:lstStyle/>
        <a:p>
          <a:endParaRPr lang="en-US"/>
        </a:p>
      </dgm:t>
    </dgm:pt>
    <dgm:pt modelId="{C40774F2-33CB-49CD-B5A0-196019C7875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$$$</a:t>
          </a:r>
          <a:endParaRPr lang="en-US" sz="2000" dirty="0"/>
        </a:p>
      </dgm:t>
    </dgm:pt>
    <dgm:pt modelId="{E16C9C85-4C15-48D4-9502-31F52E97731E}" type="parTrans" cxnId="{75CD7CD3-327C-48DE-922C-949397F7BCD5}">
      <dgm:prSet/>
      <dgm:spPr/>
      <dgm:t>
        <a:bodyPr/>
        <a:lstStyle/>
        <a:p>
          <a:endParaRPr lang="en-US"/>
        </a:p>
      </dgm:t>
    </dgm:pt>
    <dgm:pt modelId="{6C3CA8B5-3960-44DD-9B6A-568A29FDD4C7}" type="sibTrans" cxnId="{75CD7CD3-327C-48DE-922C-949397F7BCD5}">
      <dgm:prSet/>
      <dgm:spPr/>
      <dgm:t>
        <a:bodyPr/>
        <a:lstStyle/>
        <a:p>
          <a:endParaRPr lang="en-US"/>
        </a:p>
      </dgm:t>
    </dgm:pt>
    <dgm:pt modelId="{E7133BAA-11AC-4718-9712-279C1FAAC1D6}" type="pres">
      <dgm:prSet presAssocID="{8009271B-1048-4761-9FF6-E659D78E3436}" presName="root" presStyleCnt="0">
        <dgm:presLayoutVars>
          <dgm:dir/>
          <dgm:resizeHandles val="exact"/>
        </dgm:presLayoutVars>
      </dgm:prSet>
      <dgm:spPr/>
    </dgm:pt>
    <dgm:pt modelId="{33EB2039-5F91-47DC-ABB2-F90B3D0A18DC}" type="pres">
      <dgm:prSet presAssocID="{A28497D5-41DB-4726-BC4D-F0CB86974DC4}" presName="compNode" presStyleCnt="0"/>
      <dgm:spPr/>
    </dgm:pt>
    <dgm:pt modelId="{4605F74F-B1A8-4F37-97FC-1C44AF1EFA91}" type="pres">
      <dgm:prSet presAssocID="{A28497D5-41DB-4726-BC4D-F0CB86974DC4}" presName="bgRect" presStyleLbl="bgShp" presStyleIdx="0" presStyleCnt="5"/>
      <dgm:spPr/>
    </dgm:pt>
    <dgm:pt modelId="{171086F4-F143-4419-8EB9-745141E0A3D2}" type="pres">
      <dgm:prSet presAssocID="{A28497D5-41DB-4726-BC4D-F0CB86974DC4}" presName="iconRect" presStyleLbl="node1" presStyleIdx="0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49BD136-D147-4535-BEC2-A3CB92A071C0}" type="pres">
      <dgm:prSet presAssocID="{A28497D5-41DB-4726-BC4D-F0CB86974DC4}" presName="spaceRect" presStyleCnt="0"/>
      <dgm:spPr/>
    </dgm:pt>
    <dgm:pt modelId="{1958B8F1-8B76-439F-8C67-6EC059A6FDBC}" type="pres">
      <dgm:prSet presAssocID="{A28497D5-41DB-4726-BC4D-F0CB86974DC4}" presName="parTx" presStyleLbl="revTx" presStyleIdx="0" presStyleCnt="7">
        <dgm:presLayoutVars>
          <dgm:chMax val="0"/>
          <dgm:chPref val="0"/>
        </dgm:presLayoutVars>
      </dgm:prSet>
      <dgm:spPr/>
    </dgm:pt>
    <dgm:pt modelId="{20F5E03C-0988-4F9E-955D-79A2BE4284F7}" type="pres">
      <dgm:prSet presAssocID="{6D8AFD69-535B-402E-B2C2-2B0CF2101CA7}" presName="sibTrans" presStyleCnt="0"/>
      <dgm:spPr/>
    </dgm:pt>
    <dgm:pt modelId="{A06A55A9-26F5-416D-8A97-FA29BD917F08}" type="pres">
      <dgm:prSet presAssocID="{4D80DFC2-FF78-4575-A25E-B8536C1DBBF2}" presName="compNode" presStyleCnt="0"/>
      <dgm:spPr/>
    </dgm:pt>
    <dgm:pt modelId="{40EE7AD1-6BA0-47ED-B566-262CDC4FAA6E}" type="pres">
      <dgm:prSet presAssocID="{4D80DFC2-FF78-4575-A25E-B8536C1DBBF2}" presName="bgRect" presStyleLbl="bgShp" presStyleIdx="1" presStyleCnt="5"/>
      <dgm:spPr/>
    </dgm:pt>
    <dgm:pt modelId="{D0E07C3B-87B1-4E49-8E18-E121F9DCA990}" type="pres">
      <dgm:prSet presAssocID="{4D80DFC2-FF78-4575-A25E-B8536C1DBBF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learning science with solid fill"/>
        </a:ext>
      </dgm:extLst>
    </dgm:pt>
    <dgm:pt modelId="{FCAEAC62-190F-404E-9169-508630659672}" type="pres">
      <dgm:prSet presAssocID="{4D80DFC2-FF78-4575-A25E-B8536C1DBBF2}" presName="spaceRect" presStyleCnt="0"/>
      <dgm:spPr/>
    </dgm:pt>
    <dgm:pt modelId="{F6F3F60A-6DAB-4467-9F63-B17BB2198433}" type="pres">
      <dgm:prSet presAssocID="{4D80DFC2-FF78-4575-A25E-B8536C1DBBF2}" presName="parTx" presStyleLbl="revTx" presStyleIdx="1" presStyleCnt="7">
        <dgm:presLayoutVars>
          <dgm:chMax val="0"/>
          <dgm:chPref val="0"/>
        </dgm:presLayoutVars>
      </dgm:prSet>
      <dgm:spPr/>
    </dgm:pt>
    <dgm:pt modelId="{17C8399C-ECE2-4480-BF04-457AB38681D4}" type="pres">
      <dgm:prSet presAssocID="{B9588365-491C-4382-831A-6C0AA38C3059}" presName="sibTrans" presStyleCnt="0"/>
      <dgm:spPr/>
    </dgm:pt>
    <dgm:pt modelId="{1C20319A-0E10-4EDC-9CBE-9800365A78C6}" type="pres">
      <dgm:prSet presAssocID="{826313C2-9A50-427E-B68D-4076E077CBFB}" presName="compNode" presStyleCnt="0"/>
      <dgm:spPr/>
    </dgm:pt>
    <dgm:pt modelId="{11C71DDA-6305-4E52-A0E1-1F5BE629072A}" type="pres">
      <dgm:prSet presAssocID="{826313C2-9A50-427E-B68D-4076E077CBFB}" presName="bgRect" presStyleLbl="bgShp" presStyleIdx="2" presStyleCnt="5"/>
      <dgm:spPr/>
    </dgm:pt>
    <dgm:pt modelId="{C7C0F88B-5DB4-428F-BB96-33F454608A8F}" type="pres">
      <dgm:prSet presAssocID="{826313C2-9A50-427E-B68D-4076E077CBF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C15C9CA2-5F65-4EE3-AA70-E5972E46CBDF}" type="pres">
      <dgm:prSet presAssocID="{826313C2-9A50-427E-B68D-4076E077CBFB}" presName="spaceRect" presStyleCnt="0"/>
      <dgm:spPr/>
    </dgm:pt>
    <dgm:pt modelId="{61CF81E7-BB77-474B-ADED-8E271F50F4C2}" type="pres">
      <dgm:prSet presAssocID="{826313C2-9A50-427E-B68D-4076E077CBFB}" presName="parTx" presStyleLbl="revTx" presStyleIdx="2" presStyleCnt="7">
        <dgm:presLayoutVars>
          <dgm:chMax val="0"/>
          <dgm:chPref val="0"/>
        </dgm:presLayoutVars>
      </dgm:prSet>
      <dgm:spPr/>
    </dgm:pt>
    <dgm:pt modelId="{B76589F2-A1DE-4AFE-805D-F1D360AA50AB}" type="pres">
      <dgm:prSet presAssocID="{A0B67424-8F4E-4C88-A740-C5F04EAE58E1}" presName="sibTrans" presStyleCnt="0"/>
      <dgm:spPr/>
    </dgm:pt>
    <dgm:pt modelId="{D56181A7-F5D5-4F05-B83E-DB0DE2EA4B2C}" type="pres">
      <dgm:prSet presAssocID="{73D783B0-6E20-480E-BDBB-78030C11BE6C}" presName="compNode" presStyleCnt="0"/>
      <dgm:spPr/>
    </dgm:pt>
    <dgm:pt modelId="{5EB2F603-26D3-4073-B5E4-538D573B79D0}" type="pres">
      <dgm:prSet presAssocID="{73D783B0-6E20-480E-BDBB-78030C11BE6C}" presName="bgRect" presStyleLbl="bgShp" presStyleIdx="3" presStyleCnt="5"/>
      <dgm:spPr/>
    </dgm:pt>
    <dgm:pt modelId="{5BAA95DA-4F45-4CF3-ADAF-AFDF89A800A8}" type="pres">
      <dgm:prSet presAssocID="{73D783B0-6E20-480E-BDBB-78030C11BE6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8D975651-48BB-4506-910C-EA579865350A}" type="pres">
      <dgm:prSet presAssocID="{73D783B0-6E20-480E-BDBB-78030C11BE6C}" presName="spaceRect" presStyleCnt="0"/>
      <dgm:spPr/>
    </dgm:pt>
    <dgm:pt modelId="{34D16F9C-C68D-45DB-AF4F-D4D7B6C3EB6A}" type="pres">
      <dgm:prSet presAssocID="{73D783B0-6E20-480E-BDBB-78030C11BE6C}" presName="parTx" presStyleLbl="revTx" presStyleIdx="3" presStyleCnt="7">
        <dgm:presLayoutVars>
          <dgm:chMax val="0"/>
          <dgm:chPref val="0"/>
        </dgm:presLayoutVars>
      </dgm:prSet>
      <dgm:spPr/>
    </dgm:pt>
    <dgm:pt modelId="{7322C8D3-6ABD-4235-A3FD-35BDBC57F839}" type="pres">
      <dgm:prSet presAssocID="{73D783B0-6E20-480E-BDBB-78030C11BE6C}" presName="desTx" presStyleLbl="revTx" presStyleIdx="4" presStyleCnt="7">
        <dgm:presLayoutVars/>
      </dgm:prSet>
      <dgm:spPr/>
    </dgm:pt>
    <dgm:pt modelId="{C1A781C4-686D-441E-B3DD-3234FB3DBCC8}" type="pres">
      <dgm:prSet presAssocID="{9E7F4173-ED07-4A2F-BA3B-4D1068A9ABAB}" presName="sibTrans" presStyleCnt="0"/>
      <dgm:spPr/>
    </dgm:pt>
    <dgm:pt modelId="{13D5249E-A794-447B-8611-22DA40420225}" type="pres">
      <dgm:prSet presAssocID="{C0F196DD-F03A-4DFE-996F-4F5C6773EBF2}" presName="compNode" presStyleCnt="0"/>
      <dgm:spPr/>
    </dgm:pt>
    <dgm:pt modelId="{C79AFE91-14A9-4BAB-9D52-5E9D546A6426}" type="pres">
      <dgm:prSet presAssocID="{C0F196DD-F03A-4DFE-996F-4F5C6773EBF2}" presName="bgRect" presStyleLbl="bgShp" presStyleIdx="4" presStyleCnt="5"/>
      <dgm:spPr/>
    </dgm:pt>
    <dgm:pt modelId="{1E17AF68-485D-4CF5-9FAA-BE5928F747E9}" type="pres">
      <dgm:prSet presAssocID="{C0F196DD-F03A-4DFE-996F-4F5C6773EBF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Down with solid fill"/>
        </a:ext>
      </dgm:extLst>
    </dgm:pt>
    <dgm:pt modelId="{A65AAB8C-4C3E-4E4C-BA77-57824A8326F7}" type="pres">
      <dgm:prSet presAssocID="{C0F196DD-F03A-4DFE-996F-4F5C6773EBF2}" presName="spaceRect" presStyleCnt="0"/>
      <dgm:spPr/>
    </dgm:pt>
    <dgm:pt modelId="{EBF8BCBD-B15F-4F35-93C6-5F2A510D5C5D}" type="pres">
      <dgm:prSet presAssocID="{C0F196DD-F03A-4DFE-996F-4F5C6773EBF2}" presName="parTx" presStyleLbl="revTx" presStyleIdx="5" presStyleCnt="7">
        <dgm:presLayoutVars>
          <dgm:chMax val="0"/>
          <dgm:chPref val="0"/>
        </dgm:presLayoutVars>
      </dgm:prSet>
      <dgm:spPr/>
    </dgm:pt>
    <dgm:pt modelId="{3998D4ED-0298-4829-AFA5-5654F7C3C9BD}" type="pres">
      <dgm:prSet presAssocID="{C0F196DD-F03A-4DFE-996F-4F5C6773EBF2}" presName="desTx" presStyleLbl="revTx" presStyleIdx="6" presStyleCnt="7">
        <dgm:presLayoutVars/>
      </dgm:prSet>
      <dgm:spPr/>
    </dgm:pt>
  </dgm:ptLst>
  <dgm:cxnLst>
    <dgm:cxn modelId="{32CD1506-A13F-489F-BF63-22A82B6B031B}" type="presOf" srcId="{A28497D5-41DB-4726-BC4D-F0CB86974DC4}" destId="{1958B8F1-8B76-439F-8C67-6EC059A6FDBC}" srcOrd="0" destOrd="0" presId="urn:microsoft.com/office/officeart/2018/2/layout/IconVerticalSolidList"/>
    <dgm:cxn modelId="{AED71516-BC90-4D97-A45B-F48DDA2F4E3C}" srcId="{8009271B-1048-4761-9FF6-E659D78E3436}" destId="{73D783B0-6E20-480E-BDBB-78030C11BE6C}" srcOrd="3" destOrd="0" parTransId="{CAA3A47E-C50C-4184-AC7F-0C52C272E4F4}" sibTransId="{9E7F4173-ED07-4A2F-BA3B-4D1068A9ABAB}"/>
    <dgm:cxn modelId="{66C3ED19-0F0A-45F8-A8BD-6DE4A06186C0}" type="presOf" srcId="{4D80DFC2-FF78-4575-A25E-B8536C1DBBF2}" destId="{F6F3F60A-6DAB-4467-9F63-B17BB2198433}" srcOrd="0" destOrd="0" presId="urn:microsoft.com/office/officeart/2018/2/layout/IconVerticalSolidList"/>
    <dgm:cxn modelId="{C7D2E02E-8B11-47F2-BA03-868CB5635643}" srcId="{8009271B-1048-4761-9FF6-E659D78E3436}" destId="{C0F196DD-F03A-4DFE-996F-4F5C6773EBF2}" srcOrd="4" destOrd="0" parTransId="{50F2126F-CD34-43C4-890A-A421AC75AEA4}" sibTransId="{C8C4A7C0-C7D8-4BCF-944E-70B5D0514E14}"/>
    <dgm:cxn modelId="{5B0E7F41-C723-413B-B177-E72A80C3B3D2}" srcId="{8009271B-1048-4761-9FF6-E659D78E3436}" destId="{826313C2-9A50-427E-B68D-4076E077CBFB}" srcOrd="2" destOrd="0" parTransId="{7E7898B1-B67D-4552-9662-D46AAD8BCF23}" sibTransId="{A0B67424-8F4E-4C88-A740-C5F04EAE58E1}"/>
    <dgm:cxn modelId="{86996B64-CB29-411B-9D6F-CE1BBB4B42B9}" type="presOf" srcId="{C40774F2-33CB-49CD-B5A0-196019C78759}" destId="{3998D4ED-0298-4829-AFA5-5654F7C3C9BD}" srcOrd="0" destOrd="0" presId="urn:microsoft.com/office/officeart/2018/2/layout/IconVerticalSolidList"/>
    <dgm:cxn modelId="{85E86745-6C4F-4764-8775-23A5534D97F2}" type="presOf" srcId="{826313C2-9A50-427E-B68D-4076E077CBFB}" destId="{61CF81E7-BB77-474B-ADED-8E271F50F4C2}" srcOrd="0" destOrd="0" presId="urn:microsoft.com/office/officeart/2018/2/layout/IconVerticalSolidList"/>
    <dgm:cxn modelId="{21FA5675-9BF8-49B2-8EC9-E6674517A7A2}" type="presOf" srcId="{726227AB-D6A3-416E-8BF4-726EA3685E0C}" destId="{7322C8D3-6ABD-4235-A3FD-35BDBC57F839}" srcOrd="0" destOrd="0" presId="urn:microsoft.com/office/officeart/2018/2/layout/IconVerticalSolidList"/>
    <dgm:cxn modelId="{347AAE7D-67F4-4F5A-803C-87BBEED69461}" type="presOf" srcId="{73D783B0-6E20-480E-BDBB-78030C11BE6C}" destId="{34D16F9C-C68D-45DB-AF4F-D4D7B6C3EB6A}" srcOrd="0" destOrd="0" presId="urn:microsoft.com/office/officeart/2018/2/layout/IconVerticalSolidList"/>
    <dgm:cxn modelId="{DE4B2980-40B7-4B80-BA77-CD96F794BDD9}" srcId="{8009271B-1048-4761-9FF6-E659D78E3436}" destId="{A28497D5-41DB-4726-BC4D-F0CB86974DC4}" srcOrd="0" destOrd="0" parTransId="{6B7D7DE4-F543-421D-A44A-FD9C67687BC4}" sibTransId="{6D8AFD69-535B-402E-B2C2-2B0CF2101CA7}"/>
    <dgm:cxn modelId="{5400C69A-6222-4EAF-B81A-6A9E6BE63462}" srcId="{73D783B0-6E20-480E-BDBB-78030C11BE6C}" destId="{726227AB-D6A3-416E-8BF4-726EA3685E0C}" srcOrd="0" destOrd="0" parTransId="{2ADBDD35-7B72-4CE2-8202-DEF5911B6920}" sibTransId="{3582DF6A-C2A8-4176-A5E0-8B48C0C27F77}"/>
    <dgm:cxn modelId="{C13AC19E-0B97-4237-A91B-F28FCD1F033E}" srcId="{8009271B-1048-4761-9FF6-E659D78E3436}" destId="{4D80DFC2-FF78-4575-A25E-B8536C1DBBF2}" srcOrd="1" destOrd="0" parTransId="{233872FA-114B-4978-A837-2DD8AFA50BA4}" sibTransId="{B9588365-491C-4382-831A-6C0AA38C3059}"/>
    <dgm:cxn modelId="{4A54E6B0-1E7A-4BB3-85AA-CB13BCE05100}" type="presOf" srcId="{8009271B-1048-4761-9FF6-E659D78E3436}" destId="{E7133BAA-11AC-4718-9712-279C1FAAC1D6}" srcOrd="0" destOrd="0" presId="urn:microsoft.com/office/officeart/2018/2/layout/IconVerticalSolidList"/>
    <dgm:cxn modelId="{75CD7CD3-327C-48DE-922C-949397F7BCD5}" srcId="{C0F196DD-F03A-4DFE-996F-4F5C6773EBF2}" destId="{C40774F2-33CB-49CD-B5A0-196019C78759}" srcOrd="0" destOrd="0" parTransId="{E16C9C85-4C15-48D4-9502-31F52E97731E}" sibTransId="{6C3CA8B5-3960-44DD-9B6A-568A29FDD4C7}"/>
    <dgm:cxn modelId="{A1B064DD-F7A6-4D67-9A1A-E10C7631B593}" type="presOf" srcId="{C0F196DD-F03A-4DFE-996F-4F5C6773EBF2}" destId="{EBF8BCBD-B15F-4F35-93C6-5F2A510D5C5D}" srcOrd="0" destOrd="0" presId="urn:microsoft.com/office/officeart/2018/2/layout/IconVerticalSolidList"/>
    <dgm:cxn modelId="{A910CDE5-8B1F-413E-BA82-A0F542092281}" type="presParOf" srcId="{E7133BAA-11AC-4718-9712-279C1FAAC1D6}" destId="{33EB2039-5F91-47DC-ABB2-F90B3D0A18DC}" srcOrd="0" destOrd="0" presId="urn:microsoft.com/office/officeart/2018/2/layout/IconVerticalSolidList"/>
    <dgm:cxn modelId="{FA78449E-0416-44F6-95F6-8E4B6C63BFE6}" type="presParOf" srcId="{33EB2039-5F91-47DC-ABB2-F90B3D0A18DC}" destId="{4605F74F-B1A8-4F37-97FC-1C44AF1EFA91}" srcOrd="0" destOrd="0" presId="urn:microsoft.com/office/officeart/2018/2/layout/IconVerticalSolidList"/>
    <dgm:cxn modelId="{88ACFFA3-56BD-4185-98A8-E8DBB46C6CF7}" type="presParOf" srcId="{33EB2039-5F91-47DC-ABB2-F90B3D0A18DC}" destId="{171086F4-F143-4419-8EB9-745141E0A3D2}" srcOrd="1" destOrd="0" presId="urn:microsoft.com/office/officeart/2018/2/layout/IconVerticalSolidList"/>
    <dgm:cxn modelId="{C8CE22D7-76D4-4353-8028-FACD1CF363E8}" type="presParOf" srcId="{33EB2039-5F91-47DC-ABB2-F90B3D0A18DC}" destId="{149BD136-D147-4535-BEC2-A3CB92A071C0}" srcOrd="2" destOrd="0" presId="urn:microsoft.com/office/officeart/2018/2/layout/IconVerticalSolidList"/>
    <dgm:cxn modelId="{2FB97BFE-19C2-4C10-A35F-1569CC561800}" type="presParOf" srcId="{33EB2039-5F91-47DC-ABB2-F90B3D0A18DC}" destId="{1958B8F1-8B76-439F-8C67-6EC059A6FDBC}" srcOrd="3" destOrd="0" presId="urn:microsoft.com/office/officeart/2018/2/layout/IconVerticalSolidList"/>
    <dgm:cxn modelId="{35AAEC34-886D-46D2-8142-99D1F81F95C8}" type="presParOf" srcId="{E7133BAA-11AC-4718-9712-279C1FAAC1D6}" destId="{20F5E03C-0988-4F9E-955D-79A2BE4284F7}" srcOrd="1" destOrd="0" presId="urn:microsoft.com/office/officeart/2018/2/layout/IconVerticalSolidList"/>
    <dgm:cxn modelId="{353D9291-3000-4AED-8909-AD87DFEE56A6}" type="presParOf" srcId="{E7133BAA-11AC-4718-9712-279C1FAAC1D6}" destId="{A06A55A9-26F5-416D-8A97-FA29BD917F08}" srcOrd="2" destOrd="0" presId="urn:microsoft.com/office/officeart/2018/2/layout/IconVerticalSolidList"/>
    <dgm:cxn modelId="{F29E6D88-4429-4FD4-AFF7-2F55FF8FAEAF}" type="presParOf" srcId="{A06A55A9-26F5-416D-8A97-FA29BD917F08}" destId="{40EE7AD1-6BA0-47ED-B566-262CDC4FAA6E}" srcOrd="0" destOrd="0" presId="urn:microsoft.com/office/officeart/2018/2/layout/IconVerticalSolidList"/>
    <dgm:cxn modelId="{34087CCE-EB9E-4422-BEFD-150EEB270BBF}" type="presParOf" srcId="{A06A55A9-26F5-416D-8A97-FA29BD917F08}" destId="{D0E07C3B-87B1-4E49-8E18-E121F9DCA990}" srcOrd="1" destOrd="0" presId="urn:microsoft.com/office/officeart/2018/2/layout/IconVerticalSolidList"/>
    <dgm:cxn modelId="{71F9239A-C99D-493E-80C8-0A5E2159BF72}" type="presParOf" srcId="{A06A55A9-26F5-416D-8A97-FA29BD917F08}" destId="{FCAEAC62-190F-404E-9169-508630659672}" srcOrd="2" destOrd="0" presId="urn:microsoft.com/office/officeart/2018/2/layout/IconVerticalSolidList"/>
    <dgm:cxn modelId="{4D72DFE6-018E-4013-A521-3F59B8F07863}" type="presParOf" srcId="{A06A55A9-26F5-416D-8A97-FA29BD917F08}" destId="{F6F3F60A-6DAB-4467-9F63-B17BB2198433}" srcOrd="3" destOrd="0" presId="urn:microsoft.com/office/officeart/2018/2/layout/IconVerticalSolidList"/>
    <dgm:cxn modelId="{17A45AD2-3B29-4DB7-BCEC-1C0CB5A5C45F}" type="presParOf" srcId="{E7133BAA-11AC-4718-9712-279C1FAAC1D6}" destId="{17C8399C-ECE2-4480-BF04-457AB38681D4}" srcOrd="3" destOrd="0" presId="urn:microsoft.com/office/officeart/2018/2/layout/IconVerticalSolidList"/>
    <dgm:cxn modelId="{8B859A35-372F-4D09-A53F-3742607552AD}" type="presParOf" srcId="{E7133BAA-11AC-4718-9712-279C1FAAC1D6}" destId="{1C20319A-0E10-4EDC-9CBE-9800365A78C6}" srcOrd="4" destOrd="0" presId="urn:microsoft.com/office/officeart/2018/2/layout/IconVerticalSolidList"/>
    <dgm:cxn modelId="{5618A051-4B6F-4BC5-A7CA-3E7CA436487F}" type="presParOf" srcId="{1C20319A-0E10-4EDC-9CBE-9800365A78C6}" destId="{11C71DDA-6305-4E52-A0E1-1F5BE629072A}" srcOrd="0" destOrd="0" presId="urn:microsoft.com/office/officeart/2018/2/layout/IconVerticalSolidList"/>
    <dgm:cxn modelId="{C6B35C69-5BB3-40A1-985E-92E2EEEEA3FB}" type="presParOf" srcId="{1C20319A-0E10-4EDC-9CBE-9800365A78C6}" destId="{C7C0F88B-5DB4-428F-BB96-33F454608A8F}" srcOrd="1" destOrd="0" presId="urn:microsoft.com/office/officeart/2018/2/layout/IconVerticalSolidList"/>
    <dgm:cxn modelId="{B3F3C52D-0347-44D2-8240-AA033A688E4F}" type="presParOf" srcId="{1C20319A-0E10-4EDC-9CBE-9800365A78C6}" destId="{C15C9CA2-5F65-4EE3-AA70-E5972E46CBDF}" srcOrd="2" destOrd="0" presId="urn:microsoft.com/office/officeart/2018/2/layout/IconVerticalSolidList"/>
    <dgm:cxn modelId="{FC379A31-7B50-4E9E-AF0B-E4D981A1F0E6}" type="presParOf" srcId="{1C20319A-0E10-4EDC-9CBE-9800365A78C6}" destId="{61CF81E7-BB77-474B-ADED-8E271F50F4C2}" srcOrd="3" destOrd="0" presId="urn:microsoft.com/office/officeart/2018/2/layout/IconVerticalSolidList"/>
    <dgm:cxn modelId="{6A221543-32F6-4C4B-A5D3-44C3DBE8B7D2}" type="presParOf" srcId="{E7133BAA-11AC-4718-9712-279C1FAAC1D6}" destId="{B76589F2-A1DE-4AFE-805D-F1D360AA50AB}" srcOrd="5" destOrd="0" presId="urn:microsoft.com/office/officeart/2018/2/layout/IconVerticalSolidList"/>
    <dgm:cxn modelId="{6B0B75F7-914B-437A-B218-D634A2DA02F8}" type="presParOf" srcId="{E7133BAA-11AC-4718-9712-279C1FAAC1D6}" destId="{D56181A7-F5D5-4F05-B83E-DB0DE2EA4B2C}" srcOrd="6" destOrd="0" presId="urn:microsoft.com/office/officeart/2018/2/layout/IconVerticalSolidList"/>
    <dgm:cxn modelId="{A23A8F6C-007B-4EAA-9C7E-4A037873DFFA}" type="presParOf" srcId="{D56181A7-F5D5-4F05-B83E-DB0DE2EA4B2C}" destId="{5EB2F603-26D3-4073-B5E4-538D573B79D0}" srcOrd="0" destOrd="0" presId="urn:microsoft.com/office/officeart/2018/2/layout/IconVerticalSolidList"/>
    <dgm:cxn modelId="{B2D66B6F-6990-4789-AB8D-B0B4DF50506F}" type="presParOf" srcId="{D56181A7-F5D5-4F05-B83E-DB0DE2EA4B2C}" destId="{5BAA95DA-4F45-4CF3-ADAF-AFDF89A800A8}" srcOrd="1" destOrd="0" presId="urn:microsoft.com/office/officeart/2018/2/layout/IconVerticalSolidList"/>
    <dgm:cxn modelId="{76C3ECDE-FEBC-4D59-B3C1-382DE47773FC}" type="presParOf" srcId="{D56181A7-F5D5-4F05-B83E-DB0DE2EA4B2C}" destId="{8D975651-48BB-4506-910C-EA579865350A}" srcOrd="2" destOrd="0" presId="urn:microsoft.com/office/officeart/2018/2/layout/IconVerticalSolidList"/>
    <dgm:cxn modelId="{D4D03351-423F-4EF2-AB7D-921CC3685DE6}" type="presParOf" srcId="{D56181A7-F5D5-4F05-B83E-DB0DE2EA4B2C}" destId="{34D16F9C-C68D-45DB-AF4F-D4D7B6C3EB6A}" srcOrd="3" destOrd="0" presId="urn:microsoft.com/office/officeart/2018/2/layout/IconVerticalSolidList"/>
    <dgm:cxn modelId="{A58488F1-F504-433A-9F0A-EB53BB810A37}" type="presParOf" srcId="{D56181A7-F5D5-4F05-B83E-DB0DE2EA4B2C}" destId="{7322C8D3-6ABD-4235-A3FD-35BDBC57F839}" srcOrd="4" destOrd="0" presId="urn:microsoft.com/office/officeart/2018/2/layout/IconVerticalSolidList"/>
    <dgm:cxn modelId="{58ACE74B-00BD-472D-9875-BD70DBFE9A61}" type="presParOf" srcId="{E7133BAA-11AC-4718-9712-279C1FAAC1D6}" destId="{C1A781C4-686D-441E-B3DD-3234FB3DBCC8}" srcOrd="7" destOrd="0" presId="urn:microsoft.com/office/officeart/2018/2/layout/IconVerticalSolidList"/>
    <dgm:cxn modelId="{0D536C7B-8933-464D-8FA2-2144BF830F86}" type="presParOf" srcId="{E7133BAA-11AC-4718-9712-279C1FAAC1D6}" destId="{13D5249E-A794-447B-8611-22DA40420225}" srcOrd="8" destOrd="0" presId="urn:microsoft.com/office/officeart/2018/2/layout/IconVerticalSolidList"/>
    <dgm:cxn modelId="{5B896729-C417-4750-9CC1-478EBF6E8A98}" type="presParOf" srcId="{13D5249E-A794-447B-8611-22DA40420225}" destId="{C79AFE91-14A9-4BAB-9D52-5E9D546A6426}" srcOrd="0" destOrd="0" presId="urn:microsoft.com/office/officeart/2018/2/layout/IconVerticalSolidList"/>
    <dgm:cxn modelId="{47DAE63B-7DDC-4408-8959-C1F1E2A64796}" type="presParOf" srcId="{13D5249E-A794-447B-8611-22DA40420225}" destId="{1E17AF68-485D-4CF5-9FAA-BE5928F747E9}" srcOrd="1" destOrd="0" presId="urn:microsoft.com/office/officeart/2018/2/layout/IconVerticalSolidList"/>
    <dgm:cxn modelId="{60207BB3-64DB-4833-B68C-CE73C949EAAB}" type="presParOf" srcId="{13D5249E-A794-447B-8611-22DA40420225}" destId="{A65AAB8C-4C3E-4E4C-BA77-57824A8326F7}" srcOrd="2" destOrd="0" presId="urn:microsoft.com/office/officeart/2018/2/layout/IconVerticalSolidList"/>
    <dgm:cxn modelId="{CE0BDD34-1BA0-4268-BAAD-F6616E6BC589}" type="presParOf" srcId="{13D5249E-A794-447B-8611-22DA40420225}" destId="{EBF8BCBD-B15F-4F35-93C6-5F2A510D5C5D}" srcOrd="3" destOrd="0" presId="urn:microsoft.com/office/officeart/2018/2/layout/IconVerticalSolidList"/>
    <dgm:cxn modelId="{1F9C9B05-156D-4E07-B3DF-76ECCF4EEB38}" type="presParOf" srcId="{13D5249E-A794-447B-8611-22DA40420225}" destId="{3998D4ED-0298-4829-AFA5-5654F7C3C9B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09271B-1048-4761-9FF6-E659D78E34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8497D5-41DB-4726-BC4D-F0CB86974DC4}">
      <dgm:prSet custT="1"/>
      <dgm:spPr/>
      <dgm:t>
        <a:bodyPr/>
        <a:lstStyle/>
        <a:p>
          <a:r>
            <a:rPr lang="en-GB" sz="2000" b="0" i="0" dirty="0"/>
            <a:t>Application + special device</a:t>
          </a:r>
          <a:endParaRPr lang="en-US" sz="2000" dirty="0"/>
        </a:p>
      </dgm:t>
    </dgm:pt>
    <dgm:pt modelId="{6B7D7DE4-F543-421D-A44A-FD9C67687BC4}" type="parTrans" cxnId="{DE4B2980-40B7-4B80-BA77-CD96F794BDD9}">
      <dgm:prSet/>
      <dgm:spPr/>
      <dgm:t>
        <a:bodyPr/>
        <a:lstStyle/>
        <a:p>
          <a:endParaRPr lang="en-US"/>
        </a:p>
      </dgm:t>
    </dgm:pt>
    <dgm:pt modelId="{6D8AFD69-535B-402E-B2C2-2B0CF2101CA7}" type="sibTrans" cxnId="{DE4B2980-40B7-4B80-BA77-CD96F794BDD9}">
      <dgm:prSet/>
      <dgm:spPr/>
      <dgm:t>
        <a:bodyPr/>
        <a:lstStyle/>
        <a:p>
          <a:endParaRPr lang="en-US"/>
        </a:p>
      </dgm:t>
    </dgm:pt>
    <dgm:pt modelId="{4D80DFC2-FF78-4575-A25E-B8536C1DBBF2}">
      <dgm:prSet custT="1"/>
      <dgm:spPr/>
      <dgm:t>
        <a:bodyPr/>
        <a:lstStyle/>
        <a:p>
          <a:r>
            <a:rPr lang="en-GB" sz="2000" b="0" i="0" dirty="0"/>
            <a:t>Uses devices sensors and smartphone computing resources</a:t>
          </a:r>
          <a:endParaRPr lang="en-US" sz="2000" dirty="0"/>
        </a:p>
      </dgm:t>
    </dgm:pt>
    <dgm:pt modelId="{233872FA-114B-4978-A837-2DD8AFA50BA4}" type="parTrans" cxnId="{C13AC19E-0B97-4237-A91B-F28FCD1F033E}">
      <dgm:prSet/>
      <dgm:spPr/>
      <dgm:t>
        <a:bodyPr/>
        <a:lstStyle/>
        <a:p>
          <a:endParaRPr lang="en-US"/>
        </a:p>
      </dgm:t>
    </dgm:pt>
    <dgm:pt modelId="{B9588365-491C-4382-831A-6C0AA38C3059}" type="sibTrans" cxnId="{C13AC19E-0B97-4237-A91B-F28FCD1F033E}">
      <dgm:prSet/>
      <dgm:spPr/>
      <dgm:t>
        <a:bodyPr/>
        <a:lstStyle/>
        <a:p>
          <a:endParaRPr lang="en-US"/>
        </a:p>
      </dgm:t>
    </dgm:pt>
    <dgm:pt modelId="{826313C2-9A50-427E-B68D-4076E077CBFB}">
      <dgm:prSet custT="1"/>
      <dgm:spPr/>
      <dgm:t>
        <a:bodyPr/>
        <a:lstStyle/>
        <a:p>
          <a:r>
            <a:rPr lang="en-GB" sz="2000" b="0" i="0" dirty="0"/>
            <a:t>Based on light scattering</a:t>
          </a:r>
          <a:endParaRPr lang="en-US" sz="2000" dirty="0"/>
        </a:p>
      </dgm:t>
    </dgm:pt>
    <dgm:pt modelId="{7E7898B1-B67D-4552-9662-D46AAD8BCF23}" type="parTrans" cxnId="{5B0E7F41-C723-413B-B177-E72A80C3B3D2}">
      <dgm:prSet/>
      <dgm:spPr/>
      <dgm:t>
        <a:bodyPr/>
        <a:lstStyle/>
        <a:p>
          <a:endParaRPr lang="en-US"/>
        </a:p>
      </dgm:t>
    </dgm:pt>
    <dgm:pt modelId="{A0B67424-8F4E-4C88-A740-C5F04EAE58E1}" type="sibTrans" cxnId="{5B0E7F41-C723-413B-B177-E72A80C3B3D2}">
      <dgm:prSet/>
      <dgm:spPr/>
      <dgm:t>
        <a:bodyPr/>
        <a:lstStyle/>
        <a:p>
          <a:endParaRPr lang="en-US"/>
        </a:p>
      </dgm:t>
    </dgm:pt>
    <dgm:pt modelId="{73D783B0-6E20-480E-BDBB-78030C11BE6C}">
      <dgm:prSet custT="1"/>
      <dgm:spPr/>
      <dgm:t>
        <a:bodyPr/>
        <a:lstStyle/>
        <a:p>
          <a:r>
            <a:rPr lang="en-US" sz="2000" b="0" i="0"/>
            <a:t>Advantages:</a:t>
          </a:r>
          <a:endParaRPr lang="en-US" sz="2000"/>
        </a:p>
      </dgm:t>
    </dgm:pt>
    <dgm:pt modelId="{CAA3A47E-C50C-4184-AC7F-0C52C272E4F4}" type="parTrans" cxnId="{AED71516-BC90-4D97-A45B-F48DDA2F4E3C}">
      <dgm:prSet/>
      <dgm:spPr/>
      <dgm:t>
        <a:bodyPr/>
        <a:lstStyle/>
        <a:p>
          <a:endParaRPr lang="en-US"/>
        </a:p>
      </dgm:t>
    </dgm:pt>
    <dgm:pt modelId="{9E7F4173-ED07-4A2F-BA3B-4D1068A9ABAB}" type="sibTrans" cxnId="{AED71516-BC90-4D97-A45B-F48DDA2F4E3C}">
      <dgm:prSet/>
      <dgm:spPr/>
      <dgm:t>
        <a:bodyPr/>
        <a:lstStyle/>
        <a:p>
          <a:endParaRPr lang="en-US"/>
        </a:p>
      </dgm:t>
    </dgm:pt>
    <dgm:pt modelId="{726227AB-D6A3-416E-8BF4-726EA3685E0C}">
      <dgm:prSet custT="1"/>
      <dgm:spPr/>
      <dgm:t>
        <a:bodyPr/>
        <a:lstStyle/>
        <a:p>
          <a:r>
            <a:rPr lang="en-US" sz="2000" b="0" i="0" dirty="0"/>
            <a:t>Highly portable</a:t>
          </a:r>
          <a:endParaRPr lang="en-US" sz="2000" dirty="0"/>
        </a:p>
      </dgm:t>
    </dgm:pt>
    <dgm:pt modelId="{2ADBDD35-7B72-4CE2-8202-DEF5911B6920}" type="parTrans" cxnId="{5400C69A-6222-4EAF-B81A-6A9E6BE63462}">
      <dgm:prSet/>
      <dgm:spPr/>
      <dgm:t>
        <a:bodyPr/>
        <a:lstStyle/>
        <a:p>
          <a:endParaRPr lang="en-US"/>
        </a:p>
      </dgm:t>
    </dgm:pt>
    <dgm:pt modelId="{3582DF6A-C2A8-4176-A5E0-8B48C0C27F77}" type="sibTrans" cxnId="{5400C69A-6222-4EAF-B81A-6A9E6BE63462}">
      <dgm:prSet/>
      <dgm:spPr/>
      <dgm:t>
        <a:bodyPr/>
        <a:lstStyle/>
        <a:p>
          <a:endParaRPr lang="en-US"/>
        </a:p>
      </dgm:t>
    </dgm:pt>
    <dgm:pt modelId="{DF9195A0-32DF-4B74-B895-29DA9443B77D}">
      <dgm:prSet custT="1"/>
      <dgm:spPr/>
      <dgm:t>
        <a:bodyPr/>
        <a:lstStyle/>
        <a:p>
          <a:r>
            <a:rPr lang="en-US" sz="2000" b="0" i="0" dirty="0"/>
            <a:t>High accuracy</a:t>
          </a:r>
          <a:endParaRPr lang="en-US" sz="2000" dirty="0"/>
        </a:p>
      </dgm:t>
    </dgm:pt>
    <dgm:pt modelId="{C60D48A4-D7C3-42F2-B1D9-A1C077B401C9}" type="parTrans" cxnId="{6C1097B3-C247-4938-8D01-C848E7C4132C}">
      <dgm:prSet/>
      <dgm:spPr/>
      <dgm:t>
        <a:bodyPr/>
        <a:lstStyle/>
        <a:p>
          <a:endParaRPr lang="en-US"/>
        </a:p>
      </dgm:t>
    </dgm:pt>
    <dgm:pt modelId="{676316CD-A16D-492A-8894-0B001BB36456}" type="sibTrans" cxnId="{6C1097B3-C247-4938-8D01-C848E7C4132C}">
      <dgm:prSet/>
      <dgm:spPr/>
      <dgm:t>
        <a:bodyPr/>
        <a:lstStyle/>
        <a:p>
          <a:endParaRPr lang="en-US"/>
        </a:p>
      </dgm:t>
    </dgm:pt>
    <dgm:pt modelId="{C0F196DD-F03A-4DFE-996F-4F5C6773EBF2}">
      <dgm:prSet custT="1"/>
      <dgm:spPr/>
      <dgm:t>
        <a:bodyPr/>
        <a:lstStyle/>
        <a:p>
          <a:r>
            <a:rPr lang="en-US" sz="2000" b="0" i="0"/>
            <a:t>Disadvantages:</a:t>
          </a:r>
          <a:endParaRPr lang="en-US" sz="2000"/>
        </a:p>
      </dgm:t>
    </dgm:pt>
    <dgm:pt modelId="{50F2126F-CD34-43C4-890A-A421AC75AEA4}" type="parTrans" cxnId="{C7D2E02E-8B11-47F2-BA03-868CB5635643}">
      <dgm:prSet/>
      <dgm:spPr/>
      <dgm:t>
        <a:bodyPr/>
        <a:lstStyle/>
        <a:p>
          <a:endParaRPr lang="en-US"/>
        </a:p>
      </dgm:t>
    </dgm:pt>
    <dgm:pt modelId="{C8C4A7C0-C7D8-4BCF-944E-70B5D0514E14}" type="sibTrans" cxnId="{C7D2E02E-8B11-47F2-BA03-868CB5635643}">
      <dgm:prSet/>
      <dgm:spPr/>
      <dgm:t>
        <a:bodyPr/>
        <a:lstStyle/>
        <a:p>
          <a:endParaRPr lang="en-US"/>
        </a:p>
      </dgm:t>
    </dgm:pt>
    <dgm:pt modelId="{C40774F2-33CB-49CD-B5A0-196019C78759}">
      <dgm:prSet custT="1"/>
      <dgm:spPr/>
      <dgm:t>
        <a:bodyPr/>
        <a:lstStyle/>
        <a:p>
          <a:r>
            <a:rPr lang="en-US" sz="2000" b="0" i="0" dirty="0"/>
            <a:t>Availability</a:t>
          </a:r>
          <a:endParaRPr lang="en-US" sz="2000" dirty="0"/>
        </a:p>
      </dgm:t>
    </dgm:pt>
    <dgm:pt modelId="{E16C9C85-4C15-48D4-9502-31F52E97731E}" type="parTrans" cxnId="{75CD7CD3-327C-48DE-922C-949397F7BCD5}">
      <dgm:prSet/>
      <dgm:spPr/>
      <dgm:t>
        <a:bodyPr/>
        <a:lstStyle/>
        <a:p>
          <a:endParaRPr lang="en-US"/>
        </a:p>
      </dgm:t>
    </dgm:pt>
    <dgm:pt modelId="{6C3CA8B5-3960-44DD-9B6A-568A29FDD4C7}" type="sibTrans" cxnId="{75CD7CD3-327C-48DE-922C-949397F7BCD5}">
      <dgm:prSet/>
      <dgm:spPr/>
      <dgm:t>
        <a:bodyPr/>
        <a:lstStyle/>
        <a:p>
          <a:endParaRPr lang="en-US"/>
        </a:p>
      </dgm:t>
    </dgm:pt>
    <dgm:pt modelId="{C0124299-2F3B-4605-9331-34E7A39D8C58}">
      <dgm:prSet custT="1"/>
      <dgm:spPr/>
      <dgm:t>
        <a:bodyPr/>
        <a:lstStyle/>
        <a:p>
          <a:r>
            <a:rPr lang="en-US" sz="2000" b="0" i="0" dirty="0"/>
            <a:t>$$</a:t>
          </a:r>
          <a:endParaRPr lang="en-US" sz="2000" dirty="0"/>
        </a:p>
      </dgm:t>
    </dgm:pt>
    <dgm:pt modelId="{69801A7A-E84A-40A2-A979-E800A7618525}" type="parTrans" cxnId="{16CDE3AE-1489-4E8E-B882-B1D1552580A0}">
      <dgm:prSet/>
      <dgm:spPr/>
      <dgm:t>
        <a:bodyPr/>
        <a:lstStyle/>
        <a:p>
          <a:endParaRPr lang="en-US"/>
        </a:p>
      </dgm:t>
    </dgm:pt>
    <dgm:pt modelId="{0B26A1D5-5D12-4B7F-9C87-7F558EF797ED}" type="sibTrans" cxnId="{16CDE3AE-1489-4E8E-B882-B1D1552580A0}">
      <dgm:prSet/>
      <dgm:spPr/>
      <dgm:t>
        <a:bodyPr/>
        <a:lstStyle/>
        <a:p>
          <a:endParaRPr lang="en-US"/>
        </a:p>
      </dgm:t>
    </dgm:pt>
    <dgm:pt modelId="{E7133BAA-11AC-4718-9712-279C1FAAC1D6}" type="pres">
      <dgm:prSet presAssocID="{8009271B-1048-4761-9FF6-E659D78E3436}" presName="root" presStyleCnt="0">
        <dgm:presLayoutVars>
          <dgm:dir/>
          <dgm:resizeHandles val="exact"/>
        </dgm:presLayoutVars>
      </dgm:prSet>
      <dgm:spPr/>
    </dgm:pt>
    <dgm:pt modelId="{33EB2039-5F91-47DC-ABB2-F90B3D0A18DC}" type="pres">
      <dgm:prSet presAssocID="{A28497D5-41DB-4726-BC4D-F0CB86974DC4}" presName="compNode" presStyleCnt="0"/>
      <dgm:spPr/>
    </dgm:pt>
    <dgm:pt modelId="{4605F74F-B1A8-4F37-97FC-1C44AF1EFA91}" type="pres">
      <dgm:prSet presAssocID="{A28497D5-41DB-4726-BC4D-F0CB86974DC4}" presName="bgRect" presStyleLbl="bgShp" presStyleIdx="0" presStyleCnt="5"/>
      <dgm:spPr/>
    </dgm:pt>
    <dgm:pt modelId="{171086F4-F143-4419-8EB9-745141E0A3D2}" type="pres">
      <dgm:prSet presAssocID="{A28497D5-41DB-4726-BC4D-F0CB86974DC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49BD136-D147-4535-BEC2-A3CB92A071C0}" type="pres">
      <dgm:prSet presAssocID="{A28497D5-41DB-4726-BC4D-F0CB86974DC4}" presName="spaceRect" presStyleCnt="0"/>
      <dgm:spPr/>
    </dgm:pt>
    <dgm:pt modelId="{1958B8F1-8B76-439F-8C67-6EC059A6FDBC}" type="pres">
      <dgm:prSet presAssocID="{A28497D5-41DB-4726-BC4D-F0CB86974DC4}" presName="parTx" presStyleLbl="revTx" presStyleIdx="0" presStyleCnt="7">
        <dgm:presLayoutVars>
          <dgm:chMax val="0"/>
          <dgm:chPref val="0"/>
        </dgm:presLayoutVars>
      </dgm:prSet>
      <dgm:spPr/>
    </dgm:pt>
    <dgm:pt modelId="{20F5E03C-0988-4F9E-955D-79A2BE4284F7}" type="pres">
      <dgm:prSet presAssocID="{6D8AFD69-535B-402E-B2C2-2B0CF2101CA7}" presName="sibTrans" presStyleCnt="0"/>
      <dgm:spPr/>
    </dgm:pt>
    <dgm:pt modelId="{A06A55A9-26F5-416D-8A97-FA29BD917F08}" type="pres">
      <dgm:prSet presAssocID="{4D80DFC2-FF78-4575-A25E-B8536C1DBBF2}" presName="compNode" presStyleCnt="0"/>
      <dgm:spPr/>
    </dgm:pt>
    <dgm:pt modelId="{40EE7AD1-6BA0-47ED-B566-262CDC4FAA6E}" type="pres">
      <dgm:prSet presAssocID="{4D80DFC2-FF78-4575-A25E-B8536C1DBBF2}" presName="bgRect" presStyleLbl="bgShp" presStyleIdx="1" presStyleCnt="5"/>
      <dgm:spPr/>
    </dgm:pt>
    <dgm:pt modelId="{D0E07C3B-87B1-4E49-8E18-E121F9DCA990}" type="pres">
      <dgm:prSet presAssocID="{4D80DFC2-FF78-4575-A25E-B8536C1DBBF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CAEAC62-190F-404E-9169-508630659672}" type="pres">
      <dgm:prSet presAssocID="{4D80DFC2-FF78-4575-A25E-B8536C1DBBF2}" presName="spaceRect" presStyleCnt="0"/>
      <dgm:spPr/>
    </dgm:pt>
    <dgm:pt modelId="{F6F3F60A-6DAB-4467-9F63-B17BB2198433}" type="pres">
      <dgm:prSet presAssocID="{4D80DFC2-FF78-4575-A25E-B8536C1DBBF2}" presName="parTx" presStyleLbl="revTx" presStyleIdx="1" presStyleCnt="7">
        <dgm:presLayoutVars>
          <dgm:chMax val="0"/>
          <dgm:chPref val="0"/>
        </dgm:presLayoutVars>
      </dgm:prSet>
      <dgm:spPr/>
    </dgm:pt>
    <dgm:pt modelId="{17C8399C-ECE2-4480-BF04-457AB38681D4}" type="pres">
      <dgm:prSet presAssocID="{B9588365-491C-4382-831A-6C0AA38C3059}" presName="sibTrans" presStyleCnt="0"/>
      <dgm:spPr/>
    </dgm:pt>
    <dgm:pt modelId="{1C20319A-0E10-4EDC-9CBE-9800365A78C6}" type="pres">
      <dgm:prSet presAssocID="{826313C2-9A50-427E-B68D-4076E077CBFB}" presName="compNode" presStyleCnt="0"/>
      <dgm:spPr/>
    </dgm:pt>
    <dgm:pt modelId="{11C71DDA-6305-4E52-A0E1-1F5BE629072A}" type="pres">
      <dgm:prSet presAssocID="{826313C2-9A50-427E-B68D-4076E077CBFB}" presName="bgRect" presStyleLbl="bgShp" presStyleIdx="2" presStyleCnt="5"/>
      <dgm:spPr/>
    </dgm:pt>
    <dgm:pt modelId="{C7C0F88B-5DB4-428F-BB96-33F454608A8F}" type="pres">
      <dgm:prSet presAssocID="{826313C2-9A50-427E-B68D-4076E077CBF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C15C9CA2-5F65-4EE3-AA70-E5972E46CBDF}" type="pres">
      <dgm:prSet presAssocID="{826313C2-9A50-427E-B68D-4076E077CBFB}" presName="spaceRect" presStyleCnt="0"/>
      <dgm:spPr/>
    </dgm:pt>
    <dgm:pt modelId="{61CF81E7-BB77-474B-ADED-8E271F50F4C2}" type="pres">
      <dgm:prSet presAssocID="{826313C2-9A50-427E-B68D-4076E077CBFB}" presName="parTx" presStyleLbl="revTx" presStyleIdx="2" presStyleCnt="7">
        <dgm:presLayoutVars>
          <dgm:chMax val="0"/>
          <dgm:chPref val="0"/>
        </dgm:presLayoutVars>
      </dgm:prSet>
      <dgm:spPr/>
    </dgm:pt>
    <dgm:pt modelId="{B76589F2-A1DE-4AFE-805D-F1D360AA50AB}" type="pres">
      <dgm:prSet presAssocID="{A0B67424-8F4E-4C88-A740-C5F04EAE58E1}" presName="sibTrans" presStyleCnt="0"/>
      <dgm:spPr/>
    </dgm:pt>
    <dgm:pt modelId="{D56181A7-F5D5-4F05-B83E-DB0DE2EA4B2C}" type="pres">
      <dgm:prSet presAssocID="{73D783B0-6E20-480E-BDBB-78030C11BE6C}" presName="compNode" presStyleCnt="0"/>
      <dgm:spPr/>
    </dgm:pt>
    <dgm:pt modelId="{5EB2F603-26D3-4073-B5E4-538D573B79D0}" type="pres">
      <dgm:prSet presAssocID="{73D783B0-6E20-480E-BDBB-78030C11BE6C}" presName="bgRect" presStyleLbl="bgShp" presStyleIdx="3" presStyleCnt="5"/>
      <dgm:spPr/>
    </dgm:pt>
    <dgm:pt modelId="{5BAA95DA-4F45-4CF3-ADAF-AFDF89A800A8}" type="pres">
      <dgm:prSet presAssocID="{73D783B0-6E20-480E-BDBB-78030C11BE6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8D975651-48BB-4506-910C-EA579865350A}" type="pres">
      <dgm:prSet presAssocID="{73D783B0-6E20-480E-BDBB-78030C11BE6C}" presName="spaceRect" presStyleCnt="0"/>
      <dgm:spPr/>
    </dgm:pt>
    <dgm:pt modelId="{34D16F9C-C68D-45DB-AF4F-D4D7B6C3EB6A}" type="pres">
      <dgm:prSet presAssocID="{73D783B0-6E20-480E-BDBB-78030C11BE6C}" presName="parTx" presStyleLbl="revTx" presStyleIdx="3" presStyleCnt="7">
        <dgm:presLayoutVars>
          <dgm:chMax val="0"/>
          <dgm:chPref val="0"/>
        </dgm:presLayoutVars>
      </dgm:prSet>
      <dgm:spPr/>
    </dgm:pt>
    <dgm:pt modelId="{7322C8D3-6ABD-4235-A3FD-35BDBC57F839}" type="pres">
      <dgm:prSet presAssocID="{73D783B0-6E20-480E-BDBB-78030C11BE6C}" presName="desTx" presStyleLbl="revTx" presStyleIdx="4" presStyleCnt="7">
        <dgm:presLayoutVars/>
      </dgm:prSet>
      <dgm:spPr/>
    </dgm:pt>
    <dgm:pt modelId="{C1A781C4-686D-441E-B3DD-3234FB3DBCC8}" type="pres">
      <dgm:prSet presAssocID="{9E7F4173-ED07-4A2F-BA3B-4D1068A9ABAB}" presName="sibTrans" presStyleCnt="0"/>
      <dgm:spPr/>
    </dgm:pt>
    <dgm:pt modelId="{13D5249E-A794-447B-8611-22DA40420225}" type="pres">
      <dgm:prSet presAssocID="{C0F196DD-F03A-4DFE-996F-4F5C6773EBF2}" presName="compNode" presStyleCnt="0"/>
      <dgm:spPr/>
    </dgm:pt>
    <dgm:pt modelId="{C79AFE91-14A9-4BAB-9D52-5E9D546A6426}" type="pres">
      <dgm:prSet presAssocID="{C0F196DD-F03A-4DFE-996F-4F5C6773EBF2}" presName="bgRect" presStyleLbl="bgShp" presStyleIdx="4" presStyleCnt="5"/>
      <dgm:spPr/>
    </dgm:pt>
    <dgm:pt modelId="{1E17AF68-485D-4CF5-9FAA-BE5928F747E9}" type="pres">
      <dgm:prSet presAssocID="{C0F196DD-F03A-4DFE-996F-4F5C6773EBF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Down with solid fill"/>
        </a:ext>
      </dgm:extLst>
    </dgm:pt>
    <dgm:pt modelId="{A65AAB8C-4C3E-4E4C-BA77-57824A8326F7}" type="pres">
      <dgm:prSet presAssocID="{C0F196DD-F03A-4DFE-996F-4F5C6773EBF2}" presName="spaceRect" presStyleCnt="0"/>
      <dgm:spPr/>
    </dgm:pt>
    <dgm:pt modelId="{EBF8BCBD-B15F-4F35-93C6-5F2A510D5C5D}" type="pres">
      <dgm:prSet presAssocID="{C0F196DD-F03A-4DFE-996F-4F5C6773EBF2}" presName="parTx" presStyleLbl="revTx" presStyleIdx="5" presStyleCnt="7">
        <dgm:presLayoutVars>
          <dgm:chMax val="0"/>
          <dgm:chPref val="0"/>
        </dgm:presLayoutVars>
      </dgm:prSet>
      <dgm:spPr/>
    </dgm:pt>
    <dgm:pt modelId="{3998D4ED-0298-4829-AFA5-5654F7C3C9BD}" type="pres">
      <dgm:prSet presAssocID="{C0F196DD-F03A-4DFE-996F-4F5C6773EBF2}" presName="desTx" presStyleLbl="revTx" presStyleIdx="6" presStyleCnt="7">
        <dgm:presLayoutVars/>
      </dgm:prSet>
      <dgm:spPr/>
    </dgm:pt>
  </dgm:ptLst>
  <dgm:cxnLst>
    <dgm:cxn modelId="{32CD1506-A13F-489F-BF63-22A82B6B031B}" type="presOf" srcId="{A28497D5-41DB-4726-BC4D-F0CB86974DC4}" destId="{1958B8F1-8B76-439F-8C67-6EC059A6FDBC}" srcOrd="0" destOrd="0" presId="urn:microsoft.com/office/officeart/2018/2/layout/IconVerticalSolidList"/>
    <dgm:cxn modelId="{AED71516-BC90-4D97-A45B-F48DDA2F4E3C}" srcId="{8009271B-1048-4761-9FF6-E659D78E3436}" destId="{73D783B0-6E20-480E-BDBB-78030C11BE6C}" srcOrd="3" destOrd="0" parTransId="{CAA3A47E-C50C-4184-AC7F-0C52C272E4F4}" sibTransId="{9E7F4173-ED07-4A2F-BA3B-4D1068A9ABAB}"/>
    <dgm:cxn modelId="{66C3ED19-0F0A-45F8-A8BD-6DE4A06186C0}" type="presOf" srcId="{4D80DFC2-FF78-4575-A25E-B8536C1DBBF2}" destId="{F6F3F60A-6DAB-4467-9F63-B17BB2198433}" srcOrd="0" destOrd="0" presId="urn:microsoft.com/office/officeart/2018/2/layout/IconVerticalSolidList"/>
    <dgm:cxn modelId="{C7D2E02E-8B11-47F2-BA03-868CB5635643}" srcId="{8009271B-1048-4761-9FF6-E659D78E3436}" destId="{C0F196DD-F03A-4DFE-996F-4F5C6773EBF2}" srcOrd="4" destOrd="0" parTransId="{50F2126F-CD34-43C4-890A-A421AC75AEA4}" sibTransId="{C8C4A7C0-C7D8-4BCF-944E-70B5D0514E14}"/>
    <dgm:cxn modelId="{5B0E7F41-C723-413B-B177-E72A80C3B3D2}" srcId="{8009271B-1048-4761-9FF6-E659D78E3436}" destId="{826313C2-9A50-427E-B68D-4076E077CBFB}" srcOrd="2" destOrd="0" parTransId="{7E7898B1-B67D-4552-9662-D46AAD8BCF23}" sibTransId="{A0B67424-8F4E-4C88-A740-C5F04EAE58E1}"/>
    <dgm:cxn modelId="{86996B64-CB29-411B-9D6F-CE1BBB4B42B9}" type="presOf" srcId="{C40774F2-33CB-49CD-B5A0-196019C78759}" destId="{3998D4ED-0298-4829-AFA5-5654F7C3C9BD}" srcOrd="0" destOrd="0" presId="urn:microsoft.com/office/officeart/2018/2/layout/IconVerticalSolidList"/>
    <dgm:cxn modelId="{85E86745-6C4F-4764-8775-23A5534D97F2}" type="presOf" srcId="{826313C2-9A50-427E-B68D-4076E077CBFB}" destId="{61CF81E7-BB77-474B-ADED-8E271F50F4C2}" srcOrd="0" destOrd="0" presId="urn:microsoft.com/office/officeart/2018/2/layout/IconVerticalSolidList"/>
    <dgm:cxn modelId="{7308A36E-FFB0-487E-816E-9D789C0461B9}" type="presOf" srcId="{DF9195A0-32DF-4B74-B895-29DA9443B77D}" destId="{7322C8D3-6ABD-4235-A3FD-35BDBC57F839}" srcOrd="0" destOrd="1" presId="urn:microsoft.com/office/officeart/2018/2/layout/IconVerticalSolidList"/>
    <dgm:cxn modelId="{21FA5675-9BF8-49B2-8EC9-E6674517A7A2}" type="presOf" srcId="{726227AB-D6A3-416E-8BF4-726EA3685E0C}" destId="{7322C8D3-6ABD-4235-A3FD-35BDBC57F839}" srcOrd="0" destOrd="0" presId="urn:microsoft.com/office/officeart/2018/2/layout/IconVerticalSolidList"/>
    <dgm:cxn modelId="{347AAE7D-67F4-4F5A-803C-87BBEED69461}" type="presOf" srcId="{73D783B0-6E20-480E-BDBB-78030C11BE6C}" destId="{34D16F9C-C68D-45DB-AF4F-D4D7B6C3EB6A}" srcOrd="0" destOrd="0" presId="urn:microsoft.com/office/officeart/2018/2/layout/IconVerticalSolidList"/>
    <dgm:cxn modelId="{DE4B2980-40B7-4B80-BA77-CD96F794BDD9}" srcId="{8009271B-1048-4761-9FF6-E659D78E3436}" destId="{A28497D5-41DB-4726-BC4D-F0CB86974DC4}" srcOrd="0" destOrd="0" parTransId="{6B7D7DE4-F543-421D-A44A-FD9C67687BC4}" sibTransId="{6D8AFD69-535B-402E-B2C2-2B0CF2101CA7}"/>
    <dgm:cxn modelId="{5400C69A-6222-4EAF-B81A-6A9E6BE63462}" srcId="{73D783B0-6E20-480E-BDBB-78030C11BE6C}" destId="{726227AB-D6A3-416E-8BF4-726EA3685E0C}" srcOrd="0" destOrd="0" parTransId="{2ADBDD35-7B72-4CE2-8202-DEF5911B6920}" sibTransId="{3582DF6A-C2A8-4176-A5E0-8B48C0C27F77}"/>
    <dgm:cxn modelId="{C13AC19E-0B97-4237-A91B-F28FCD1F033E}" srcId="{8009271B-1048-4761-9FF6-E659D78E3436}" destId="{4D80DFC2-FF78-4575-A25E-B8536C1DBBF2}" srcOrd="1" destOrd="0" parTransId="{233872FA-114B-4978-A837-2DD8AFA50BA4}" sibTransId="{B9588365-491C-4382-831A-6C0AA38C3059}"/>
    <dgm:cxn modelId="{16CDE3AE-1489-4E8E-B882-B1D1552580A0}" srcId="{C0F196DD-F03A-4DFE-996F-4F5C6773EBF2}" destId="{C0124299-2F3B-4605-9331-34E7A39D8C58}" srcOrd="1" destOrd="0" parTransId="{69801A7A-E84A-40A2-A979-E800A7618525}" sibTransId="{0B26A1D5-5D12-4B7F-9C87-7F558EF797ED}"/>
    <dgm:cxn modelId="{4A54E6B0-1E7A-4BB3-85AA-CB13BCE05100}" type="presOf" srcId="{8009271B-1048-4761-9FF6-E659D78E3436}" destId="{E7133BAA-11AC-4718-9712-279C1FAAC1D6}" srcOrd="0" destOrd="0" presId="urn:microsoft.com/office/officeart/2018/2/layout/IconVerticalSolidList"/>
    <dgm:cxn modelId="{6C1097B3-C247-4938-8D01-C848E7C4132C}" srcId="{73D783B0-6E20-480E-BDBB-78030C11BE6C}" destId="{DF9195A0-32DF-4B74-B895-29DA9443B77D}" srcOrd="1" destOrd="0" parTransId="{C60D48A4-D7C3-42F2-B1D9-A1C077B401C9}" sibTransId="{676316CD-A16D-492A-8894-0B001BB36456}"/>
    <dgm:cxn modelId="{75CD7CD3-327C-48DE-922C-949397F7BCD5}" srcId="{C0F196DD-F03A-4DFE-996F-4F5C6773EBF2}" destId="{C40774F2-33CB-49CD-B5A0-196019C78759}" srcOrd="0" destOrd="0" parTransId="{E16C9C85-4C15-48D4-9502-31F52E97731E}" sibTransId="{6C3CA8B5-3960-44DD-9B6A-568A29FDD4C7}"/>
    <dgm:cxn modelId="{A1B064DD-F7A6-4D67-9A1A-E10C7631B593}" type="presOf" srcId="{C0F196DD-F03A-4DFE-996F-4F5C6773EBF2}" destId="{EBF8BCBD-B15F-4F35-93C6-5F2A510D5C5D}" srcOrd="0" destOrd="0" presId="urn:microsoft.com/office/officeart/2018/2/layout/IconVerticalSolidList"/>
    <dgm:cxn modelId="{22981DEF-CA90-4EEC-8048-333B6B62F224}" type="presOf" srcId="{C0124299-2F3B-4605-9331-34E7A39D8C58}" destId="{3998D4ED-0298-4829-AFA5-5654F7C3C9BD}" srcOrd="0" destOrd="1" presId="urn:microsoft.com/office/officeart/2018/2/layout/IconVerticalSolidList"/>
    <dgm:cxn modelId="{A910CDE5-8B1F-413E-BA82-A0F542092281}" type="presParOf" srcId="{E7133BAA-11AC-4718-9712-279C1FAAC1D6}" destId="{33EB2039-5F91-47DC-ABB2-F90B3D0A18DC}" srcOrd="0" destOrd="0" presId="urn:microsoft.com/office/officeart/2018/2/layout/IconVerticalSolidList"/>
    <dgm:cxn modelId="{FA78449E-0416-44F6-95F6-8E4B6C63BFE6}" type="presParOf" srcId="{33EB2039-5F91-47DC-ABB2-F90B3D0A18DC}" destId="{4605F74F-B1A8-4F37-97FC-1C44AF1EFA91}" srcOrd="0" destOrd="0" presId="urn:microsoft.com/office/officeart/2018/2/layout/IconVerticalSolidList"/>
    <dgm:cxn modelId="{88ACFFA3-56BD-4185-98A8-E8DBB46C6CF7}" type="presParOf" srcId="{33EB2039-5F91-47DC-ABB2-F90B3D0A18DC}" destId="{171086F4-F143-4419-8EB9-745141E0A3D2}" srcOrd="1" destOrd="0" presId="urn:microsoft.com/office/officeart/2018/2/layout/IconVerticalSolidList"/>
    <dgm:cxn modelId="{C8CE22D7-76D4-4353-8028-FACD1CF363E8}" type="presParOf" srcId="{33EB2039-5F91-47DC-ABB2-F90B3D0A18DC}" destId="{149BD136-D147-4535-BEC2-A3CB92A071C0}" srcOrd="2" destOrd="0" presId="urn:microsoft.com/office/officeart/2018/2/layout/IconVerticalSolidList"/>
    <dgm:cxn modelId="{2FB97BFE-19C2-4C10-A35F-1569CC561800}" type="presParOf" srcId="{33EB2039-5F91-47DC-ABB2-F90B3D0A18DC}" destId="{1958B8F1-8B76-439F-8C67-6EC059A6FDBC}" srcOrd="3" destOrd="0" presId="urn:microsoft.com/office/officeart/2018/2/layout/IconVerticalSolidList"/>
    <dgm:cxn modelId="{35AAEC34-886D-46D2-8142-99D1F81F95C8}" type="presParOf" srcId="{E7133BAA-11AC-4718-9712-279C1FAAC1D6}" destId="{20F5E03C-0988-4F9E-955D-79A2BE4284F7}" srcOrd="1" destOrd="0" presId="urn:microsoft.com/office/officeart/2018/2/layout/IconVerticalSolidList"/>
    <dgm:cxn modelId="{353D9291-3000-4AED-8909-AD87DFEE56A6}" type="presParOf" srcId="{E7133BAA-11AC-4718-9712-279C1FAAC1D6}" destId="{A06A55A9-26F5-416D-8A97-FA29BD917F08}" srcOrd="2" destOrd="0" presId="urn:microsoft.com/office/officeart/2018/2/layout/IconVerticalSolidList"/>
    <dgm:cxn modelId="{F29E6D88-4429-4FD4-AFF7-2F55FF8FAEAF}" type="presParOf" srcId="{A06A55A9-26F5-416D-8A97-FA29BD917F08}" destId="{40EE7AD1-6BA0-47ED-B566-262CDC4FAA6E}" srcOrd="0" destOrd="0" presId="urn:microsoft.com/office/officeart/2018/2/layout/IconVerticalSolidList"/>
    <dgm:cxn modelId="{34087CCE-EB9E-4422-BEFD-150EEB270BBF}" type="presParOf" srcId="{A06A55A9-26F5-416D-8A97-FA29BD917F08}" destId="{D0E07C3B-87B1-4E49-8E18-E121F9DCA990}" srcOrd="1" destOrd="0" presId="urn:microsoft.com/office/officeart/2018/2/layout/IconVerticalSolidList"/>
    <dgm:cxn modelId="{71F9239A-C99D-493E-80C8-0A5E2159BF72}" type="presParOf" srcId="{A06A55A9-26F5-416D-8A97-FA29BD917F08}" destId="{FCAEAC62-190F-404E-9169-508630659672}" srcOrd="2" destOrd="0" presId="urn:microsoft.com/office/officeart/2018/2/layout/IconVerticalSolidList"/>
    <dgm:cxn modelId="{4D72DFE6-018E-4013-A521-3F59B8F07863}" type="presParOf" srcId="{A06A55A9-26F5-416D-8A97-FA29BD917F08}" destId="{F6F3F60A-6DAB-4467-9F63-B17BB2198433}" srcOrd="3" destOrd="0" presId="urn:microsoft.com/office/officeart/2018/2/layout/IconVerticalSolidList"/>
    <dgm:cxn modelId="{17A45AD2-3B29-4DB7-BCEC-1C0CB5A5C45F}" type="presParOf" srcId="{E7133BAA-11AC-4718-9712-279C1FAAC1D6}" destId="{17C8399C-ECE2-4480-BF04-457AB38681D4}" srcOrd="3" destOrd="0" presId="urn:microsoft.com/office/officeart/2018/2/layout/IconVerticalSolidList"/>
    <dgm:cxn modelId="{8B859A35-372F-4D09-A53F-3742607552AD}" type="presParOf" srcId="{E7133BAA-11AC-4718-9712-279C1FAAC1D6}" destId="{1C20319A-0E10-4EDC-9CBE-9800365A78C6}" srcOrd="4" destOrd="0" presId="urn:microsoft.com/office/officeart/2018/2/layout/IconVerticalSolidList"/>
    <dgm:cxn modelId="{5618A051-4B6F-4BC5-A7CA-3E7CA436487F}" type="presParOf" srcId="{1C20319A-0E10-4EDC-9CBE-9800365A78C6}" destId="{11C71DDA-6305-4E52-A0E1-1F5BE629072A}" srcOrd="0" destOrd="0" presId="urn:microsoft.com/office/officeart/2018/2/layout/IconVerticalSolidList"/>
    <dgm:cxn modelId="{C6B35C69-5BB3-40A1-985E-92E2EEEEA3FB}" type="presParOf" srcId="{1C20319A-0E10-4EDC-9CBE-9800365A78C6}" destId="{C7C0F88B-5DB4-428F-BB96-33F454608A8F}" srcOrd="1" destOrd="0" presId="urn:microsoft.com/office/officeart/2018/2/layout/IconVerticalSolidList"/>
    <dgm:cxn modelId="{B3F3C52D-0347-44D2-8240-AA033A688E4F}" type="presParOf" srcId="{1C20319A-0E10-4EDC-9CBE-9800365A78C6}" destId="{C15C9CA2-5F65-4EE3-AA70-E5972E46CBDF}" srcOrd="2" destOrd="0" presId="urn:microsoft.com/office/officeart/2018/2/layout/IconVerticalSolidList"/>
    <dgm:cxn modelId="{FC379A31-7B50-4E9E-AF0B-E4D981A1F0E6}" type="presParOf" srcId="{1C20319A-0E10-4EDC-9CBE-9800365A78C6}" destId="{61CF81E7-BB77-474B-ADED-8E271F50F4C2}" srcOrd="3" destOrd="0" presId="urn:microsoft.com/office/officeart/2018/2/layout/IconVerticalSolidList"/>
    <dgm:cxn modelId="{6A221543-32F6-4C4B-A5D3-44C3DBE8B7D2}" type="presParOf" srcId="{E7133BAA-11AC-4718-9712-279C1FAAC1D6}" destId="{B76589F2-A1DE-4AFE-805D-F1D360AA50AB}" srcOrd="5" destOrd="0" presId="urn:microsoft.com/office/officeart/2018/2/layout/IconVerticalSolidList"/>
    <dgm:cxn modelId="{6B0B75F7-914B-437A-B218-D634A2DA02F8}" type="presParOf" srcId="{E7133BAA-11AC-4718-9712-279C1FAAC1D6}" destId="{D56181A7-F5D5-4F05-B83E-DB0DE2EA4B2C}" srcOrd="6" destOrd="0" presId="urn:microsoft.com/office/officeart/2018/2/layout/IconVerticalSolidList"/>
    <dgm:cxn modelId="{A23A8F6C-007B-4EAA-9C7E-4A037873DFFA}" type="presParOf" srcId="{D56181A7-F5D5-4F05-B83E-DB0DE2EA4B2C}" destId="{5EB2F603-26D3-4073-B5E4-538D573B79D0}" srcOrd="0" destOrd="0" presId="urn:microsoft.com/office/officeart/2018/2/layout/IconVerticalSolidList"/>
    <dgm:cxn modelId="{B2D66B6F-6990-4789-AB8D-B0B4DF50506F}" type="presParOf" srcId="{D56181A7-F5D5-4F05-B83E-DB0DE2EA4B2C}" destId="{5BAA95DA-4F45-4CF3-ADAF-AFDF89A800A8}" srcOrd="1" destOrd="0" presId="urn:microsoft.com/office/officeart/2018/2/layout/IconVerticalSolidList"/>
    <dgm:cxn modelId="{76C3ECDE-FEBC-4D59-B3C1-382DE47773FC}" type="presParOf" srcId="{D56181A7-F5D5-4F05-B83E-DB0DE2EA4B2C}" destId="{8D975651-48BB-4506-910C-EA579865350A}" srcOrd="2" destOrd="0" presId="urn:microsoft.com/office/officeart/2018/2/layout/IconVerticalSolidList"/>
    <dgm:cxn modelId="{D4D03351-423F-4EF2-AB7D-921CC3685DE6}" type="presParOf" srcId="{D56181A7-F5D5-4F05-B83E-DB0DE2EA4B2C}" destId="{34D16F9C-C68D-45DB-AF4F-D4D7B6C3EB6A}" srcOrd="3" destOrd="0" presId="urn:microsoft.com/office/officeart/2018/2/layout/IconVerticalSolidList"/>
    <dgm:cxn modelId="{A58488F1-F504-433A-9F0A-EB53BB810A37}" type="presParOf" srcId="{D56181A7-F5D5-4F05-B83E-DB0DE2EA4B2C}" destId="{7322C8D3-6ABD-4235-A3FD-35BDBC57F839}" srcOrd="4" destOrd="0" presId="urn:microsoft.com/office/officeart/2018/2/layout/IconVerticalSolidList"/>
    <dgm:cxn modelId="{58ACE74B-00BD-472D-9875-BD70DBFE9A61}" type="presParOf" srcId="{E7133BAA-11AC-4718-9712-279C1FAAC1D6}" destId="{C1A781C4-686D-441E-B3DD-3234FB3DBCC8}" srcOrd="7" destOrd="0" presId="urn:microsoft.com/office/officeart/2018/2/layout/IconVerticalSolidList"/>
    <dgm:cxn modelId="{0D536C7B-8933-464D-8FA2-2144BF830F86}" type="presParOf" srcId="{E7133BAA-11AC-4718-9712-279C1FAAC1D6}" destId="{13D5249E-A794-447B-8611-22DA40420225}" srcOrd="8" destOrd="0" presId="urn:microsoft.com/office/officeart/2018/2/layout/IconVerticalSolidList"/>
    <dgm:cxn modelId="{5B896729-C417-4750-9CC1-478EBF6E8A98}" type="presParOf" srcId="{13D5249E-A794-447B-8611-22DA40420225}" destId="{C79AFE91-14A9-4BAB-9D52-5E9D546A6426}" srcOrd="0" destOrd="0" presId="urn:microsoft.com/office/officeart/2018/2/layout/IconVerticalSolidList"/>
    <dgm:cxn modelId="{47DAE63B-7DDC-4408-8959-C1F1E2A64796}" type="presParOf" srcId="{13D5249E-A794-447B-8611-22DA40420225}" destId="{1E17AF68-485D-4CF5-9FAA-BE5928F747E9}" srcOrd="1" destOrd="0" presId="urn:microsoft.com/office/officeart/2018/2/layout/IconVerticalSolidList"/>
    <dgm:cxn modelId="{60207BB3-64DB-4833-B68C-CE73C949EAAB}" type="presParOf" srcId="{13D5249E-A794-447B-8611-22DA40420225}" destId="{A65AAB8C-4C3E-4E4C-BA77-57824A8326F7}" srcOrd="2" destOrd="0" presId="urn:microsoft.com/office/officeart/2018/2/layout/IconVerticalSolidList"/>
    <dgm:cxn modelId="{CE0BDD34-1BA0-4268-BAAD-F6616E6BC589}" type="presParOf" srcId="{13D5249E-A794-447B-8611-22DA40420225}" destId="{EBF8BCBD-B15F-4F35-93C6-5F2A510D5C5D}" srcOrd="3" destOrd="0" presId="urn:microsoft.com/office/officeart/2018/2/layout/IconVerticalSolidList"/>
    <dgm:cxn modelId="{1F9C9B05-156D-4E07-B3DF-76ECCF4EEB38}" type="presParOf" srcId="{13D5249E-A794-447B-8611-22DA40420225}" destId="{3998D4ED-0298-4829-AFA5-5654F7C3C9B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09271B-1048-4761-9FF6-E659D78E34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8497D5-41DB-4726-BC4D-F0CB86974D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Android smartphone application </a:t>
          </a:r>
          <a:endParaRPr lang="en-US" sz="2000" dirty="0"/>
        </a:p>
      </dgm:t>
    </dgm:pt>
    <dgm:pt modelId="{6B7D7DE4-F543-421D-A44A-FD9C67687BC4}" type="parTrans" cxnId="{DE4B2980-40B7-4B80-BA77-CD96F794BDD9}">
      <dgm:prSet/>
      <dgm:spPr/>
      <dgm:t>
        <a:bodyPr/>
        <a:lstStyle/>
        <a:p>
          <a:endParaRPr lang="en-US"/>
        </a:p>
      </dgm:t>
    </dgm:pt>
    <dgm:pt modelId="{6D8AFD69-535B-402E-B2C2-2B0CF2101CA7}" type="sibTrans" cxnId="{DE4B2980-40B7-4B80-BA77-CD96F794BDD9}">
      <dgm:prSet/>
      <dgm:spPr/>
      <dgm:t>
        <a:bodyPr/>
        <a:lstStyle/>
        <a:p>
          <a:endParaRPr lang="en-US"/>
        </a:p>
      </dgm:t>
    </dgm:pt>
    <dgm:pt modelId="{4D80DFC2-FF78-4575-A25E-B8536C1DB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Uses the smartphone's digital camera </a:t>
          </a:r>
          <a:endParaRPr lang="en-US" sz="2000" dirty="0"/>
        </a:p>
      </dgm:t>
    </dgm:pt>
    <dgm:pt modelId="{233872FA-114B-4978-A837-2DD8AFA50BA4}" type="parTrans" cxnId="{C13AC19E-0B97-4237-A91B-F28FCD1F033E}">
      <dgm:prSet/>
      <dgm:spPr/>
      <dgm:t>
        <a:bodyPr/>
        <a:lstStyle/>
        <a:p>
          <a:endParaRPr lang="en-US"/>
        </a:p>
      </dgm:t>
    </dgm:pt>
    <dgm:pt modelId="{B9588365-491C-4382-831A-6C0AA38C3059}" type="sibTrans" cxnId="{C13AC19E-0B97-4237-A91B-F28FCD1F033E}">
      <dgm:prSet/>
      <dgm:spPr/>
      <dgm:t>
        <a:bodyPr/>
        <a:lstStyle/>
        <a:p>
          <a:endParaRPr lang="en-US"/>
        </a:p>
      </dgm:t>
    </dgm:pt>
    <dgm:pt modelId="{826313C2-9A50-427E-B68D-4076E077CBF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Based on the </a:t>
          </a:r>
          <a:r>
            <a:rPr lang="en-GB" sz="2000" b="1" dirty="0"/>
            <a:t>reflectance </a:t>
          </a:r>
          <a:r>
            <a:rPr lang="en-GB" sz="2000" b="0" dirty="0"/>
            <a:t>of the water</a:t>
          </a:r>
          <a:endParaRPr lang="en-US" sz="2000" b="0" dirty="0"/>
        </a:p>
      </dgm:t>
    </dgm:pt>
    <dgm:pt modelId="{7E7898B1-B67D-4552-9662-D46AAD8BCF23}" type="parTrans" cxnId="{5B0E7F41-C723-413B-B177-E72A80C3B3D2}">
      <dgm:prSet/>
      <dgm:spPr/>
      <dgm:t>
        <a:bodyPr/>
        <a:lstStyle/>
        <a:p>
          <a:endParaRPr lang="en-US"/>
        </a:p>
      </dgm:t>
    </dgm:pt>
    <dgm:pt modelId="{A0B67424-8F4E-4C88-A740-C5F04EAE58E1}" type="sibTrans" cxnId="{5B0E7F41-C723-413B-B177-E72A80C3B3D2}">
      <dgm:prSet/>
      <dgm:spPr/>
      <dgm:t>
        <a:bodyPr/>
        <a:lstStyle/>
        <a:p>
          <a:endParaRPr lang="en-US"/>
        </a:p>
      </dgm:t>
    </dgm:pt>
    <dgm:pt modelId="{73D783B0-6E20-480E-BDBB-78030C11BE6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Advantages:</a:t>
          </a:r>
          <a:endParaRPr lang="en-US" sz="2000" dirty="0"/>
        </a:p>
      </dgm:t>
    </dgm:pt>
    <dgm:pt modelId="{CAA3A47E-C50C-4184-AC7F-0C52C272E4F4}" type="parTrans" cxnId="{AED71516-BC90-4D97-A45B-F48DDA2F4E3C}">
      <dgm:prSet/>
      <dgm:spPr/>
      <dgm:t>
        <a:bodyPr/>
        <a:lstStyle/>
        <a:p>
          <a:endParaRPr lang="en-US"/>
        </a:p>
      </dgm:t>
    </dgm:pt>
    <dgm:pt modelId="{9E7F4173-ED07-4A2F-BA3B-4D1068A9ABAB}" type="sibTrans" cxnId="{AED71516-BC90-4D97-A45B-F48DDA2F4E3C}">
      <dgm:prSet/>
      <dgm:spPr/>
      <dgm:t>
        <a:bodyPr/>
        <a:lstStyle/>
        <a:p>
          <a:endParaRPr lang="en-US"/>
        </a:p>
      </dgm:t>
    </dgm:pt>
    <dgm:pt modelId="{726227AB-D6A3-416E-8BF4-726EA3685E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Highly portable</a:t>
          </a:r>
        </a:p>
      </dgm:t>
    </dgm:pt>
    <dgm:pt modelId="{2ADBDD35-7B72-4CE2-8202-DEF5911B6920}" type="parTrans" cxnId="{5400C69A-6222-4EAF-B81A-6A9E6BE63462}">
      <dgm:prSet/>
      <dgm:spPr/>
      <dgm:t>
        <a:bodyPr/>
        <a:lstStyle/>
        <a:p>
          <a:endParaRPr lang="en-US"/>
        </a:p>
      </dgm:t>
    </dgm:pt>
    <dgm:pt modelId="{3582DF6A-C2A8-4176-A5E0-8B48C0C27F77}" type="sibTrans" cxnId="{5400C69A-6222-4EAF-B81A-6A9E6BE63462}">
      <dgm:prSet/>
      <dgm:spPr/>
      <dgm:t>
        <a:bodyPr/>
        <a:lstStyle/>
        <a:p>
          <a:endParaRPr lang="en-US"/>
        </a:p>
      </dgm:t>
    </dgm:pt>
    <dgm:pt modelId="{C0F196DD-F03A-4DFE-996F-4F5C6773E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Disadvantages:</a:t>
          </a:r>
          <a:endParaRPr lang="en-US" sz="2000" dirty="0"/>
        </a:p>
      </dgm:t>
    </dgm:pt>
    <dgm:pt modelId="{50F2126F-CD34-43C4-890A-A421AC75AEA4}" type="parTrans" cxnId="{C7D2E02E-8B11-47F2-BA03-868CB5635643}">
      <dgm:prSet/>
      <dgm:spPr/>
      <dgm:t>
        <a:bodyPr/>
        <a:lstStyle/>
        <a:p>
          <a:endParaRPr lang="en-US"/>
        </a:p>
      </dgm:t>
    </dgm:pt>
    <dgm:pt modelId="{C8C4A7C0-C7D8-4BCF-944E-70B5D0514E14}" type="sibTrans" cxnId="{C7D2E02E-8B11-47F2-BA03-868CB5635643}">
      <dgm:prSet/>
      <dgm:spPr/>
      <dgm:t>
        <a:bodyPr/>
        <a:lstStyle/>
        <a:p>
          <a:endParaRPr lang="en-US"/>
        </a:p>
      </dgm:t>
    </dgm:pt>
    <dgm:pt modelId="{C40774F2-33CB-49CD-B5A0-196019C7875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Accuracy</a:t>
          </a:r>
        </a:p>
      </dgm:t>
    </dgm:pt>
    <dgm:pt modelId="{E16C9C85-4C15-48D4-9502-31F52E97731E}" type="parTrans" cxnId="{75CD7CD3-327C-48DE-922C-949397F7BCD5}">
      <dgm:prSet/>
      <dgm:spPr/>
      <dgm:t>
        <a:bodyPr/>
        <a:lstStyle/>
        <a:p>
          <a:endParaRPr lang="en-US"/>
        </a:p>
      </dgm:t>
    </dgm:pt>
    <dgm:pt modelId="{6C3CA8B5-3960-44DD-9B6A-568A29FDD4C7}" type="sibTrans" cxnId="{75CD7CD3-327C-48DE-922C-949397F7BCD5}">
      <dgm:prSet/>
      <dgm:spPr/>
      <dgm:t>
        <a:bodyPr/>
        <a:lstStyle/>
        <a:p>
          <a:endParaRPr lang="en-US"/>
        </a:p>
      </dgm:t>
    </dgm:pt>
    <dgm:pt modelId="{7AE88343-AEBB-4C64-AA08-3FD4E2B7D5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$</a:t>
          </a:r>
        </a:p>
      </dgm:t>
    </dgm:pt>
    <dgm:pt modelId="{9F141906-0A4E-46AA-BCDE-6643D15C1F6F}" type="parTrans" cxnId="{D0DA5723-EF2C-49D1-9106-8B41709D1D77}">
      <dgm:prSet/>
      <dgm:spPr/>
      <dgm:t>
        <a:bodyPr/>
        <a:lstStyle/>
        <a:p>
          <a:pPr rtl="1"/>
          <a:endParaRPr lang="he-IL"/>
        </a:p>
      </dgm:t>
    </dgm:pt>
    <dgm:pt modelId="{7ADA8224-4CC4-4B5F-8D25-9BF3A7347AEF}" type="sibTrans" cxnId="{D0DA5723-EF2C-49D1-9106-8B41709D1D77}">
      <dgm:prSet/>
      <dgm:spPr/>
      <dgm:t>
        <a:bodyPr/>
        <a:lstStyle/>
        <a:p>
          <a:pPr rtl="1"/>
          <a:endParaRPr lang="he-IL"/>
        </a:p>
      </dgm:t>
    </dgm:pt>
    <dgm:pt modelId="{3EC9602E-A07B-4BC8-945F-A0666627DE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calibration</a:t>
          </a:r>
          <a:endParaRPr lang="en-IL" sz="2000" dirty="0"/>
        </a:p>
      </dgm:t>
    </dgm:pt>
    <dgm:pt modelId="{2978CE58-73E8-4DC9-8F14-496871FAD546}" type="parTrans" cxnId="{FC8E6B51-2935-4C3D-9228-7C26DD4D2DB8}">
      <dgm:prSet/>
      <dgm:spPr/>
      <dgm:t>
        <a:bodyPr/>
        <a:lstStyle/>
        <a:p>
          <a:pPr rtl="1"/>
          <a:endParaRPr lang="he-IL"/>
        </a:p>
      </dgm:t>
    </dgm:pt>
    <dgm:pt modelId="{5DAB4570-1CD2-4185-B9FE-DD5852DEA86A}" type="sibTrans" cxnId="{FC8E6B51-2935-4C3D-9228-7C26DD4D2DB8}">
      <dgm:prSet/>
      <dgm:spPr/>
      <dgm:t>
        <a:bodyPr/>
        <a:lstStyle/>
        <a:p>
          <a:pPr rtl="1"/>
          <a:endParaRPr lang="he-IL"/>
        </a:p>
      </dgm:t>
    </dgm:pt>
    <dgm:pt modelId="{E7133BAA-11AC-4718-9712-279C1FAAC1D6}" type="pres">
      <dgm:prSet presAssocID="{8009271B-1048-4761-9FF6-E659D78E3436}" presName="root" presStyleCnt="0">
        <dgm:presLayoutVars>
          <dgm:dir/>
          <dgm:resizeHandles val="exact"/>
        </dgm:presLayoutVars>
      </dgm:prSet>
      <dgm:spPr/>
    </dgm:pt>
    <dgm:pt modelId="{33EB2039-5F91-47DC-ABB2-F90B3D0A18DC}" type="pres">
      <dgm:prSet presAssocID="{A28497D5-41DB-4726-BC4D-F0CB86974DC4}" presName="compNode" presStyleCnt="0"/>
      <dgm:spPr/>
    </dgm:pt>
    <dgm:pt modelId="{4605F74F-B1A8-4F37-97FC-1C44AF1EFA91}" type="pres">
      <dgm:prSet presAssocID="{A28497D5-41DB-4726-BC4D-F0CB86974DC4}" presName="bgRect" presStyleLbl="bgShp" presStyleIdx="0" presStyleCnt="5"/>
      <dgm:spPr/>
    </dgm:pt>
    <dgm:pt modelId="{171086F4-F143-4419-8EB9-745141E0A3D2}" type="pres">
      <dgm:prSet presAssocID="{A28497D5-41DB-4726-BC4D-F0CB86974DC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49BD136-D147-4535-BEC2-A3CB92A071C0}" type="pres">
      <dgm:prSet presAssocID="{A28497D5-41DB-4726-BC4D-F0CB86974DC4}" presName="spaceRect" presStyleCnt="0"/>
      <dgm:spPr/>
    </dgm:pt>
    <dgm:pt modelId="{1958B8F1-8B76-439F-8C67-6EC059A6FDBC}" type="pres">
      <dgm:prSet presAssocID="{A28497D5-41DB-4726-BC4D-F0CB86974DC4}" presName="parTx" presStyleLbl="revTx" presStyleIdx="0" presStyleCnt="7">
        <dgm:presLayoutVars>
          <dgm:chMax val="0"/>
          <dgm:chPref val="0"/>
        </dgm:presLayoutVars>
      </dgm:prSet>
      <dgm:spPr/>
    </dgm:pt>
    <dgm:pt modelId="{20F5E03C-0988-4F9E-955D-79A2BE4284F7}" type="pres">
      <dgm:prSet presAssocID="{6D8AFD69-535B-402E-B2C2-2B0CF2101CA7}" presName="sibTrans" presStyleCnt="0"/>
      <dgm:spPr/>
    </dgm:pt>
    <dgm:pt modelId="{A06A55A9-26F5-416D-8A97-FA29BD917F08}" type="pres">
      <dgm:prSet presAssocID="{4D80DFC2-FF78-4575-A25E-B8536C1DBBF2}" presName="compNode" presStyleCnt="0"/>
      <dgm:spPr/>
    </dgm:pt>
    <dgm:pt modelId="{40EE7AD1-6BA0-47ED-B566-262CDC4FAA6E}" type="pres">
      <dgm:prSet presAssocID="{4D80DFC2-FF78-4575-A25E-B8536C1DBBF2}" presName="bgRect" presStyleLbl="bgShp" presStyleIdx="1" presStyleCnt="5"/>
      <dgm:spPr/>
    </dgm:pt>
    <dgm:pt modelId="{D0E07C3B-87B1-4E49-8E18-E121F9DCA990}" type="pres">
      <dgm:prSet presAssocID="{4D80DFC2-FF78-4575-A25E-B8536C1DBBF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FCAEAC62-190F-404E-9169-508630659672}" type="pres">
      <dgm:prSet presAssocID="{4D80DFC2-FF78-4575-A25E-B8536C1DBBF2}" presName="spaceRect" presStyleCnt="0"/>
      <dgm:spPr/>
    </dgm:pt>
    <dgm:pt modelId="{F6F3F60A-6DAB-4467-9F63-B17BB2198433}" type="pres">
      <dgm:prSet presAssocID="{4D80DFC2-FF78-4575-A25E-B8536C1DBBF2}" presName="parTx" presStyleLbl="revTx" presStyleIdx="1" presStyleCnt="7">
        <dgm:presLayoutVars>
          <dgm:chMax val="0"/>
          <dgm:chPref val="0"/>
        </dgm:presLayoutVars>
      </dgm:prSet>
      <dgm:spPr/>
    </dgm:pt>
    <dgm:pt modelId="{17C8399C-ECE2-4480-BF04-457AB38681D4}" type="pres">
      <dgm:prSet presAssocID="{B9588365-491C-4382-831A-6C0AA38C3059}" presName="sibTrans" presStyleCnt="0"/>
      <dgm:spPr/>
    </dgm:pt>
    <dgm:pt modelId="{1C20319A-0E10-4EDC-9CBE-9800365A78C6}" type="pres">
      <dgm:prSet presAssocID="{826313C2-9A50-427E-B68D-4076E077CBFB}" presName="compNode" presStyleCnt="0"/>
      <dgm:spPr/>
    </dgm:pt>
    <dgm:pt modelId="{11C71DDA-6305-4E52-A0E1-1F5BE629072A}" type="pres">
      <dgm:prSet presAssocID="{826313C2-9A50-427E-B68D-4076E077CBFB}" presName="bgRect" presStyleLbl="bgShp" presStyleIdx="2" presStyleCnt="5"/>
      <dgm:spPr/>
    </dgm:pt>
    <dgm:pt modelId="{C7C0F88B-5DB4-428F-BB96-33F454608A8F}" type="pres">
      <dgm:prSet presAssocID="{826313C2-9A50-427E-B68D-4076E077CBFB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C15C9CA2-5F65-4EE3-AA70-E5972E46CBDF}" type="pres">
      <dgm:prSet presAssocID="{826313C2-9A50-427E-B68D-4076E077CBFB}" presName="spaceRect" presStyleCnt="0"/>
      <dgm:spPr/>
    </dgm:pt>
    <dgm:pt modelId="{61CF81E7-BB77-474B-ADED-8E271F50F4C2}" type="pres">
      <dgm:prSet presAssocID="{826313C2-9A50-427E-B68D-4076E077CBFB}" presName="parTx" presStyleLbl="revTx" presStyleIdx="2" presStyleCnt="7">
        <dgm:presLayoutVars>
          <dgm:chMax val="0"/>
          <dgm:chPref val="0"/>
        </dgm:presLayoutVars>
      </dgm:prSet>
      <dgm:spPr/>
    </dgm:pt>
    <dgm:pt modelId="{B76589F2-A1DE-4AFE-805D-F1D360AA50AB}" type="pres">
      <dgm:prSet presAssocID="{A0B67424-8F4E-4C88-A740-C5F04EAE58E1}" presName="sibTrans" presStyleCnt="0"/>
      <dgm:spPr/>
    </dgm:pt>
    <dgm:pt modelId="{D56181A7-F5D5-4F05-B83E-DB0DE2EA4B2C}" type="pres">
      <dgm:prSet presAssocID="{73D783B0-6E20-480E-BDBB-78030C11BE6C}" presName="compNode" presStyleCnt="0"/>
      <dgm:spPr/>
    </dgm:pt>
    <dgm:pt modelId="{5EB2F603-26D3-4073-B5E4-538D573B79D0}" type="pres">
      <dgm:prSet presAssocID="{73D783B0-6E20-480E-BDBB-78030C11BE6C}" presName="bgRect" presStyleLbl="bgShp" presStyleIdx="3" presStyleCnt="5"/>
      <dgm:spPr/>
    </dgm:pt>
    <dgm:pt modelId="{5BAA95DA-4F45-4CF3-ADAF-AFDF89A800A8}" type="pres">
      <dgm:prSet presAssocID="{73D783B0-6E20-480E-BDBB-78030C11BE6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8D975651-48BB-4506-910C-EA579865350A}" type="pres">
      <dgm:prSet presAssocID="{73D783B0-6E20-480E-BDBB-78030C11BE6C}" presName="spaceRect" presStyleCnt="0"/>
      <dgm:spPr/>
    </dgm:pt>
    <dgm:pt modelId="{34D16F9C-C68D-45DB-AF4F-D4D7B6C3EB6A}" type="pres">
      <dgm:prSet presAssocID="{73D783B0-6E20-480E-BDBB-78030C11BE6C}" presName="parTx" presStyleLbl="revTx" presStyleIdx="3" presStyleCnt="7">
        <dgm:presLayoutVars>
          <dgm:chMax val="0"/>
          <dgm:chPref val="0"/>
        </dgm:presLayoutVars>
      </dgm:prSet>
      <dgm:spPr/>
    </dgm:pt>
    <dgm:pt modelId="{7322C8D3-6ABD-4235-A3FD-35BDBC57F839}" type="pres">
      <dgm:prSet presAssocID="{73D783B0-6E20-480E-BDBB-78030C11BE6C}" presName="desTx" presStyleLbl="revTx" presStyleIdx="4" presStyleCnt="7">
        <dgm:presLayoutVars/>
      </dgm:prSet>
      <dgm:spPr/>
    </dgm:pt>
    <dgm:pt modelId="{C1A781C4-686D-441E-B3DD-3234FB3DBCC8}" type="pres">
      <dgm:prSet presAssocID="{9E7F4173-ED07-4A2F-BA3B-4D1068A9ABAB}" presName="sibTrans" presStyleCnt="0"/>
      <dgm:spPr/>
    </dgm:pt>
    <dgm:pt modelId="{13D5249E-A794-447B-8611-22DA40420225}" type="pres">
      <dgm:prSet presAssocID="{C0F196DD-F03A-4DFE-996F-4F5C6773EBF2}" presName="compNode" presStyleCnt="0"/>
      <dgm:spPr/>
    </dgm:pt>
    <dgm:pt modelId="{C79AFE91-14A9-4BAB-9D52-5E9D546A6426}" type="pres">
      <dgm:prSet presAssocID="{C0F196DD-F03A-4DFE-996F-4F5C6773EBF2}" presName="bgRect" presStyleLbl="bgShp" presStyleIdx="4" presStyleCnt="5"/>
      <dgm:spPr/>
    </dgm:pt>
    <dgm:pt modelId="{1E17AF68-485D-4CF5-9FAA-BE5928F747E9}" type="pres">
      <dgm:prSet presAssocID="{C0F196DD-F03A-4DFE-996F-4F5C6773EBF2}" presName="iconRect" presStyleLbl="node1" presStyleIdx="4" presStyleCnt="5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A65AAB8C-4C3E-4E4C-BA77-57824A8326F7}" type="pres">
      <dgm:prSet presAssocID="{C0F196DD-F03A-4DFE-996F-4F5C6773EBF2}" presName="spaceRect" presStyleCnt="0"/>
      <dgm:spPr/>
    </dgm:pt>
    <dgm:pt modelId="{EBF8BCBD-B15F-4F35-93C6-5F2A510D5C5D}" type="pres">
      <dgm:prSet presAssocID="{C0F196DD-F03A-4DFE-996F-4F5C6773EBF2}" presName="parTx" presStyleLbl="revTx" presStyleIdx="5" presStyleCnt="7">
        <dgm:presLayoutVars>
          <dgm:chMax val="0"/>
          <dgm:chPref val="0"/>
        </dgm:presLayoutVars>
      </dgm:prSet>
      <dgm:spPr/>
    </dgm:pt>
    <dgm:pt modelId="{3998D4ED-0298-4829-AFA5-5654F7C3C9BD}" type="pres">
      <dgm:prSet presAssocID="{C0F196DD-F03A-4DFE-996F-4F5C6773EBF2}" presName="desTx" presStyleLbl="revTx" presStyleIdx="6" presStyleCnt="7">
        <dgm:presLayoutVars/>
      </dgm:prSet>
      <dgm:spPr/>
    </dgm:pt>
  </dgm:ptLst>
  <dgm:cxnLst>
    <dgm:cxn modelId="{32CD1506-A13F-489F-BF63-22A82B6B031B}" type="presOf" srcId="{A28497D5-41DB-4726-BC4D-F0CB86974DC4}" destId="{1958B8F1-8B76-439F-8C67-6EC059A6FDBC}" srcOrd="0" destOrd="0" presId="urn:microsoft.com/office/officeart/2018/2/layout/IconVerticalSolidList"/>
    <dgm:cxn modelId="{AED71516-BC90-4D97-A45B-F48DDA2F4E3C}" srcId="{8009271B-1048-4761-9FF6-E659D78E3436}" destId="{73D783B0-6E20-480E-BDBB-78030C11BE6C}" srcOrd="3" destOrd="0" parTransId="{CAA3A47E-C50C-4184-AC7F-0C52C272E4F4}" sibTransId="{9E7F4173-ED07-4A2F-BA3B-4D1068A9ABAB}"/>
    <dgm:cxn modelId="{66C3ED19-0F0A-45F8-A8BD-6DE4A06186C0}" type="presOf" srcId="{4D80DFC2-FF78-4575-A25E-B8536C1DBBF2}" destId="{F6F3F60A-6DAB-4467-9F63-B17BB2198433}" srcOrd="0" destOrd="0" presId="urn:microsoft.com/office/officeart/2018/2/layout/IconVerticalSolidList"/>
    <dgm:cxn modelId="{D0DA5723-EF2C-49D1-9106-8B41709D1D77}" srcId="{73D783B0-6E20-480E-BDBB-78030C11BE6C}" destId="{7AE88343-AEBB-4C64-AA08-3FD4E2B7D544}" srcOrd="1" destOrd="0" parTransId="{9F141906-0A4E-46AA-BCDE-6643D15C1F6F}" sibTransId="{7ADA8224-4CC4-4B5F-8D25-9BF3A7347AEF}"/>
    <dgm:cxn modelId="{C7D2E02E-8B11-47F2-BA03-868CB5635643}" srcId="{8009271B-1048-4761-9FF6-E659D78E3436}" destId="{C0F196DD-F03A-4DFE-996F-4F5C6773EBF2}" srcOrd="4" destOrd="0" parTransId="{50F2126F-CD34-43C4-890A-A421AC75AEA4}" sibTransId="{C8C4A7C0-C7D8-4BCF-944E-70B5D0514E14}"/>
    <dgm:cxn modelId="{5B0E7F41-C723-413B-B177-E72A80C3B3D2}" srcId="{8009271B-1048-4761-9FF6-E659D78E3436}" destId="{826313C2-9A50-427E-B68D-4076E077CBFB}" srcOrd="2" destOrd="0" parTransId="{7E7898B1-B67D-4552-9662-D46AAD8BCF23}" sibTransId="{A0B67424-8F4E-4C88-A740-C5F04EAE58E1}"/>
    <dgm:cxn modelId="{86996B64-CB29-411B-9D6F-CE1BBB4B42B9}" type="presOf" srcId="{C40774F2-33CB-49CD-B5A0-196019C78759}" destId="{3998D4ED-0298-4829-AFA5-5654F7C3C9BD}" srcOrd="0" destOrd="0" presId="urn:microsoft.com/office/officeart/2018/2/layout/IconVerticalSolidList"/>
    <dgm:cxn modelId="{85E86745-6C4F-4764-8775-23A5534D97F2}" type="presOf" srcId="{826313C2-9A50-427E-B68D-4076E077CBFB}" destId="{61CF81E7-BB77-474B-ADED-8E271F50F4C2}" srcOrd="0" destOrd="0" presId="urn:microsoft.com/office/officeart/2018/2/layout/IconVerticalSolidList"/>
    <dgm:cxn modelId="{FC8E6B51-2935-4C3D-9228-7C26DD4D2DB8}" srcId="{C0F196DD-F03A-4DFE-996F-4F5C6773EBF2}" destId="{3EC9602E-A07B-4BC8-945F-A0666627DE9A}" srcOrd="1" destOrd="0" parTransId="{2978CE58-73E8-4DC9-8F14-496871FAD546}" sibTransId="{5DAB4570-1CD2-4185-B9FE-DD5852DEA86A}"/>
    <dgm:cxn modelId="{63DF4572-D1B7-4C1D-87D6-41E8C14A47BB}" type="presOf" srcId="{3EC9602E-A07B-4BC8-945F-A0666627DE9A}" destId="{3998D4ED-0298-4829-AFA5-5654F7C3C9BD}" srcOrd="0" destOrd="1" presId="urn:microsoft.com/office/officeart/2018/2/layout/IconVerticalSolidList"/>
    <dgm:cxn modelId="{DD0DD552-2890-4425-B83A-3911C99C8C6B}" type="presOf" srcId="{7AE88343-AEBB-4C64-AA08-3FD4E2B7D544}" destId="{7322C8D3-6ABD-4235-A3FD-35BDBC57F839}" srcOrd="0" destOrd="1" presId="urn:microsoft.com/office/officeart/2018/2/layout/IconVerticalSolidList"/>
    <dgm:cxn modelId="{21FA5675-9BF8-49B2-8EC9-E6674517A7A2}" type="presOf" srcId="{726227AB-D6A3-416E-8BF4-726EA3685E0C}" destId="{7322C8D3-6ABD-4235-A3FD-35BDBC57F839}" srcOrd="0" destOrd="0" presId="urn:microsoft.com/office/officeart/2018/2/layout/IconVerticalSolidList"/>
    <dgm:cxn modelId="{347AAE7D-67F4-4F5A-803C-87BBEED69461}" type="presOf" srcId="{73D783B0-6E20-480E-BDBB-78030C11BE6C}" destId="{34D16F9C-C68D-45DB-AF4F-D4D7B6C3EB6A}" srcOrd="0" destOrd="0" presId="urn:microsoft.com/office/officeart/2018/2/layout/IconVerticalSolidList"/>
    <dgm:cxn modelId="{DE4B2980-40B7-4B80-BA77-CD96F794BDD9}" srcId="{8009271B-1048-4761-9FF6-E659D78E3436}" destId="{A28497D5-41DB-4726-BC4D-F0CB86974DC4}" srcOrd="0" destOrd="0" parTransId="{6B7D7DE4-F543-421D-A44A-FD9C67687BC4}" sibTransId="{6D8AFD69-535B-402E-B2C2-2B0CF2101CA7}"/>
    <dgm:cxn modelId="{5400C69A-6222-4EAF-B81A-6A9E6BE63462}" srcId="{73D783B0-6E20-480E-BDBB-78030C11BE6C}" destId="{726227AB-D6A3-416E-8BF4-726EA3685E0C}" srcOrd="0" destOrd="0" parTransId="{2ADBDD35-7B72-4CE2-8202-DEF5911B6920}" sibTransId="{3582DF6A-C2A8-4176-A5E0-8B48C0C27F77}"/>
    <dgm:cxn modelId="{C13AC19E-0B97-4237-A91B-F28FCD1F033E}" srcId="{8009271B-1048-4761-9FF6-E659D78E3436}" destId="{4D80DFC2-FF78-4575-A25E-B8536C1DBBF2}" srcOrd="1" destOrd="0" parTransId="{233872FA-114B-4978-A837-2DD8AFA50BA4}" sibTransId="{B9588365-491C-4382-831A-6C0AA38C3059}"/>
    <dgm:cxn modelId="{4A54E6B0-1E7A-4BB3-85AA-CB13BCE05100}" type="presOf" srcId="{8009271B-1048-4761-9FF6-E659D78E3436}" destId="{E7133BAA-11AC-4718-9712-279C1FAAC1D6}" srcOrd="0" destOrd="0" presId="urn:microsoft.com/office/officeart/2018/2/layout/IconVerticalSolidList"/>
    <dgm:cxn modelId="{75CD7CD3-327C-48DE-922C-949397F7BCD5}" srcId="{C0F196DD-F03A-4DFE-996F-4F5C6773EBF2}" destId="{C40774F2-33CB-49CD-B5A0-196019C78759}" srcOrd="0" destOrd="0" parTransId="{E16C9C85-4C15-48D4-9502-31F52E97731E}" sibTransId="{6C3CA8B5-3960-44DD-9B6A-568A29FDD4C7}"/>
    <dgm:cxn modelId="{A1B064DD-F7A6-4D67-9A1A-E10C7631B593}" type="presOf" srcId="{C0F196DD-F03A-4DFE-996F-4F5C6773EBF2}" destId="{EBF8BCBD-B15F-4F35-93C6-5F2A510D5C5D}" srcOrd="0" destOrd="0" presId="urn:microsoft.com/office/officeart/2018/2/layout/IconVerticalSolidList"/>
    <dgm:cxn modelId="{A910CDE5-8B1F-413E-BA82-A0F542092281}" type="presParOf" srcId="{E7133BAA-11AC-4718-9712-279C1FAAC1D6}" destId="{33EB2039-5F91-47DC-ABB2-F90B3D0A18DC}" srcOrd="0" destOrd="0" presId="urn:microsoft.com/office/officeart/2018/2/layout/IconVerticalSolidList"/>
    <dgm:cxn modelId="{FA78449E-0416-44F6-95F6-8E4B6C63BFE6}" type="presParOf" srcId="{33EB2039-5F91-47DC-ABB2-F90B3D0A18DC}" destId="{4605F74F-B1A8-4F37-97FC-1C44AF1EFA91}" srcOrd="0" destOrd="0" presId="urn:microsoft.com/office/officeart/2018/2/layout/IconVerticalSolidList"/>
    <dgm:cxn modelId="{88ACFFA3-56BD-4185-98A8-E8DBB46C6CF7}" type="presParOf" srcId="{33EB2039-5F91-47DC-ABB2-F90B3D0A18DC}" destId="{171086F4-F143-4419-8EB9-745141E0A3D2}" srcOrd="1" destOrd="0" presId="urn:microsoft.com/office/officeart/2018/2/layout/IconVerticalSolidList"/>
    <dgm:cxn modelId="{C8CE22D7-76D4-4353-8028-FACD1CF363E8}" type="presParOf" srcId="{33EB2039-5F91-47DC-ABB2-F90B3D0A18DC}" destId="{149BD136-D147-4535-BEC2-A3CB92A071C0}" srcOrd="2" destOrd="0" presId="urn:microsoft.com/office/officeart/2018/2/layout/IconVerticalSolidList"/>
    <dgm:cxn modelId="{2FB97BFE-19C2-4C10-A35F-1569CC561800}" type="presParOf" srcId="{33EB2039-5F91-47DC-ABB2-F90B3D0A18DC}" destId="{1958B8F1-8B76-439F-8C67-6EC059A6FDBC}" srcOrd="3" destOrd="0" presId="urn:microsoft.com/office/officeart/2018/2/layout/IconVerticalSolidList"/>
    <dgm:cxn modelId="{35AAEC34-886D-46D2-8142-99D1F81F95C8}" type="presParOf" srcId="{E7133BAA-11AC-4718-9712-279C1FAAC1D6}" destId="{20F5E03C-0988-4F9E-955D-79A2BE4284F7}" srcOrd="1" destOrd="0" presId="urn:microsoft.com/office/officeart/2018/2/layout/IconVerticalSolidList"/>
    <dgm:cxn modelId="{353D9291-3000-4AED-8909-AD87DFEE56A6}" type="presParOf" srcId="{E7133BAA-11AC-4718-9712-279C1FAAC1D6}" destId="{A06A55A9-26F5-416D-8A97-FA29BD917F08}" srcOrd="2" destOrd="0" presId="urn:microsoft.com/office/officeart/2018/2/layout/IconVerticalSolidList"/>
    <dgm:cxn modelId="{F29E6D88-4429-4FD4-AFF7-2F55FF8FAEAF}" type="presParOf" srcId="{A06A55A9-26F5-416D-8A97-FA29BD917F08}" destId="{40EE7AD1-6BA0-47ED-B566-262CDC4FAA6E}" srcOrd="0" destOrd="0" presId="urn:microsoft.com/office/officeart/2018/2/layout/IconVerticalSolidList"/>
    <dgm:cxn modelId="{34087CCE-EB9E-4422-BEFD-150EEB270BBF}" type="presParOf" srcId="{A06A55A9-26F5-416D-8A97-FA29BD917F08}" destId="{D0E07C3B-87B1-4E49-8E18-E121F9DCA990}" srcOrd="1" destOrd="0" presId="urn:microsoft.com/office/officeart/2018/2/layout/IconVerticalSolidList"/>
    <dgm:cxn modelId="{71F9239A-C99D-493E-80C8-0A5E2159BF72}" type="presParOf" srcId="{A06A55A9-26F5-416D-8A97-FA29BD917F08}" destId="{FCAEAC62-190F-404E-9169-508630659672}" srcOrd="2" destOrd="0" presId="urn:microsoft.com/office/officeart/2018/2/layout/IconVerticalSolidList"/>
    <dgm:cxn modelId="{4D72DFE6-018E-4013-A521-3F59B8F07863}" type="presParOf" srcId="{A06A55A9-26F5-416D-8A97-FA29BD917F08}" destId="{F6F3F60A-6DAB-4467-9F63-B17BB2198433}" srcOrd="3" destOrd="0" presId="urn:microsoft.com/office/officeart/2018/2/layout/IconVerticalSolidList"/>
    <dgm:cxn modelId="{17A45AD2-3B29-4DB7-BCEC-1C0CB5A5C45F}" type="presParOf" srcId="{E7133BAA-11AC-4718-9712-279C1FAAC1D6}" destId="{17C8399C-ECE2-4480-BF04-457AB38681D4}" srcOrd="3" destOrd="0" presId="urn:microsoft.com/office/officeart/2018/2/layout/IconVerticalSolidList"/>
    <dgm:cxn modelId="{8B859A35-372F-4D09-A53F-3742607552AD}" type="presParOf" srcId="{E7133BAA-11AC-4718-9712-279C1FAAC1D6}" destId="{1C20319A-0E10-4EDC-9CBE-9800365A78C6}" srcOrd="4" destOrd="0" presId="urn:microsoft.com/office/officeart/2018/2/layout/IconVerticalSolidList"/>
    <dgm:cxn modelId="{5618A051-4B6F-4BC5-A7CA-3E7CA436487F}" type="presParOf" srcId="{1C20319A-0E10-4EDC-9CBE-9800365A78C6}" destId="{11C71DDA-6305-4E52-A0E1-1F5BE629072A}" srcOrd="0" destOrd="0" presId="urn:microsoft.com/office/officeart/2018/2/layout/IconVerticalSolidList"/>
    <dgm:cxn modelId="{C6B35C69-5BB3-40A1-985E-92E2EEEEA3FB}" type="presParOf" srcId="{1C20319A-0E10-4EDC-9CBE-9800365A78C6}" destId="{C7C0F88B-5DB4-428F-BB96-33F454608A8F}" srcOrd="1" destOrd="0" presId="urn:microsoft.com/office/officeart/2018/2/layout/IconVerticalSolidList"/>
    <dgm:cxn modelId="{B3F3C52D-0347-44D2-8240-AA033A688E4F}" type="presParOf" srcId="{1C20319A-0E10-4EDC-9CBE-9800365A78C6}" destId="{C15C9CA2-5F65-4EE3-AA70-E5972E46CBDF}" srcOrd="2" destOrd="0" presId="urn:microsoft.com/office/officeart/2018/2/layout/IconVerticalSolidList"/>
    <dgm:cxn modelId="{FC379A31-7B50-4E9E-AF0B-E4D981A1F0E6}" type="presParOf" srcId="{1C20319A-0E10-4EDC-9CBE-9800365A78C6}" destId="{61CF81E7-BB77-474B-ADED-8E271F50F4C2}" srcOrd="3" destOrd="0" presId="urn:microsoft.com/office/officeart/2018/2/layout/IconVerticalSolidList"/>
    <dgm:cxn modelId="{6A221543-32F6-4C4B-A5D3-44C3DBE8B7D2}" type="presParOf" srcId="{E7133BAA-11AC-4718-9712-279C1FAAC1D6}" destId="{B76589F2-A1DE-4AFE-805D-F1D360AA50AB}" srcOrd="5" destOrd="0" presId="urn:microsoft.com/office/officeart/2018/2/layout/IconVerticalSolidList"/>
    <dgm:cxn modelId="{6B0B75F7-914B-437A-B218-D634A2DA02F8}" type="presParOf" srcId="{E7133BAA-11AC-4718-9712-279C1FAAC1D6}" destId="{D56181A7-F5D5-4F05-B83E-DB0DE2EA4B2C}" srcOrd="6" destOrd="0" presId="urn:microsoft.com/office/officeart/2018/2/layout/IconVerticalSolidList"/>
    <dgm:cxn modelId="{A23A8F6C-007B-4EAA-9C7E-4A037873DFFA}" type="presParOf" srcId="{D56181A7-F5D5-4F05-B83E-DB0DE2EA4B2C}" destId="{5EB2F603-26D3-4073-B5E4-538D573B79D0}" srcOrd="0" destOrd="0" presId="urn:microsoft.com/office/officeart/2018/2/layout/IconVerticalSolidList"/>
    <dgm:cxn modelId="{B2D66B6F-6990-4789-AB8D-B0B4DF50506F}" type="presParOf" srcId="{D56181A7-F5D5-4F05-B83E-DB0DE2EA4B2C}" destId="{5BAA95DA-4F45-4CF3-ADAF-AFDF89A800A8}" srcOrd="1" destOrd="0" presId="urn:microsoft.com/office/officeart/2018/2/layout/IconVerticalSolidList"/>
    <dgm:cxn modelId="{76C3ECDE-FEBC-4D59-B3C1-382DE47773FC}" type="presParOf" srcId="{D56181A7-F5D5-4F05-B83E-DB0DE2EA4B2C}" destId="{8D975651-48BB-4506-910C-EA579865350A}" srcOrd="2" destOrd="0" presId="urn:microsoft.com/office/officeart/2018/2/layout/IconVerticalSolidList"/>
    <dgm:cxn modelId="{D4D03351-423F-4EF2-AB7D-921CC3685DE6}" type="presParOf" srcId="{D56181A7-F5D5-4F05-B83E-DB0DE2EA4B2C}" destId="{34D16F9C-C68D-45DB-AF4F-D4D7B6C3EB6A}" srcOrd="3" destOrd="0" presId="urn:microsoft.com/office/officeart/2018/2/layout/IconVerticalSolidList"/>
    <dgm:cxn modelId="{A58488F1-F504-433A-9F0A-EB53BB810A37}" type="presParOf" srcId="{D56181A7-F5D5-4F05-B83E-DB0DE2EA4B2C}" destId="{7322C8D3-6ABD-4235-A3FD-35BDBC57F839}" srcOrd="4" destOrd="0" presId="urn:microsoft.com/office/officeart/2018/2/layout/IconVerticalSolidList"/>
    <dgm:cxn modelId="{58ACE74B-00BD-472D-9875-BD70DBFE9A61}" type="presParOf" srcId="{E7133BAA-11AC-4718-9712-279C1FAAC1D6}" destId="{C1A781C4-686D-441E-B3DD-3234FB3DBCC8}" srcOrd="7" destOrd="0" presId="urn:microsoft.com/office/officeart/2018/2/layout/IconVerticalSolidList"/>
    <dgm:cxn modelId="{0D536C7B-8933-464D-8FA2-2144BF830F86}" type="presParOf" srcId="{E7133BAA-11AC-4718-9712-279C1FAAC1D6}" destId="{13D5249E-A794-447B-8611-22DA40420225}" srcOrd="8" destOrd="0" presId="urn:microsoft.com/office/officeart/2018/2/layout/IconVerticalSolidList"/>
    <dgm:cxn modelId="{5B896729-C417-4750-9CC1-478EBF6E8A98}" type="presParOf" srcId="{13D5249E-A794-447B-8611-22DA40420225}" destId="{C79AFE91-14A9-4BAB-9D52-5E9D546A6426}" srcOrd="0" destOrd="0" presId="urn:microsoft.com/office/officeart/2018/2/layout/IconVerticalSolidList"/>
    <dgm:cxn modelId="{47DAE63B-7DDC-4408-8959-C1F1E2A64796}" type="presParOf" srcId="{13D5249E-A794-447B-8611-22DA40420225}" destId="{1E17AF68-485D-4CF5-9FAA-BE5928F747E9}" srcOrd="1" destOrd="0" presId="urn:microsoft.com/office/officeart/2018/2/layout/IconVerticalSolidList"/>
    <dgm:cxn modelId="{60207BB3-64DB-4833-B68C-CE73C949EAAB}" type="presParOf" srcId="{13D5249E-A794-447B-8611-22DA40420225}" destId="{A65AAB8C-4C3E-4E4C-BA77-57824A8326F7}" srcOrd="2" destOrd="0" presId="urn:microsoft.com/office/officeart/2018/2/layout/IconVerticalSolidList"/>
    <dgm:cxn modelId="{CE0BDD34-1BA0-4268-BAAD-F6616E6BC589}" type="presParOf" srcId="{13D5249E-A794-447B-8611-22DA40420225}" destId="{EBF8BCBD-B15F-4F35-93C6-5F2A510D5C5D}" srcOrd="3" destOrd="0" presId="urn:microsoft.com/office/officeart/2018/2/layout/IconVerticalSolidList"/>
    <dgm:cxn modelId="{1F9C9B05-156D-4E07-B3DF-76ECCF4EEB38}" type="presParOf" srcId="{13D5249E-A794-447B-8611-22DA40420225}" destId="{3998D4ED-0298-4829-AFA5-5654F7C3C9B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BB471B-B6D3-4D25-935E-CD98F88D155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ED024D6-ED1E-4E65-8A3E-09539EDF2868}">
      <dgm:prSet/>
      <dgm:spPr/>
      <dgm:t>
        <a:bodyPr/>
        <a:lstStyle/>
        <a:p>
          <a:pPr>
            <a:defRPr b="1"/>
          </a:pPr>
          <a:r>
            <a:rPr lang="en-US" b="0" i="0"/>
            <a:t>so far:</a:t>
          </a:r>
          <a:endParaRPr lang="en-US"/>
        </a:p>
      </dgm:t>
    </dgm:pt>
    <dgm:pt modelId="{D3070DE9-9222-4E09-B6C0-23E073A2B218}" type="parTrans" cxnId="{A63D34E5-C0AA-42F6-8F5A-C3E521AC1205}">
      <dgm:prSet/>
      <dgm:spPr/>
      <dgm:t>
        <a:bodyPr/>
        <a:lstStyle/>
        <a:p>
          <a:endParaRPr lang="en-US"/>
        </a:p>
      </dgm:t>
    </dgm:pt>
    <dgm:pt modelId="{0463E37C-8DB5-4276-A69D-EB7FF46B5C09}" type="sibTrans" cxnId="{A63D34E5-C0AA-42F6-8F5A-C3E521AC1205}">
      <dgm:prSet/>
      <dgm:spPr/>
      <dgm:t>
        <a:bodyPr/>
        <a:lstStyle/>
        <a:p>
          <a:endParaRPr lang="en-US"/>
        </a:p>
      </dgm:t>
    </dgm:pt>
    <dgm:pt modelId="{8137962E-9C31-4040-8036-953E1A8B1FAA}">
      <dgm:prSet/>
      <dgm:spPr/>
      <dgm:t>
        <a:bodyPr/>
        <a:lstStyle/>
        <a:p>
          <a:r>
            <a:rPr lang="en-US" b="0" i="0"/>
            <a:t>Theoretical study</a:t>
          </a:r>
          <a:endParaRPr lang="en-US"/>
        </a:p>
      </dgm:t>
    </dgm:pt>
    <dgm:pt modelId="{FA1DA7DE-5BE4-4B1B-9281-4CB56E9BFB77}" type="parTrans" cxnId="{369B13F5-D837-4CEC-8459-670D3304A23B}">
      <dgm:prSet/>
      <dgm:spPr/>
      <dgm:t>
        <a:bodyPr/>
        <a:lstStyle/>
        <a:p>
          <a:endParaRPr lang="en-US"/>
        </a:p>
      </dgm:t>
    </dgm:pt>
    <dgm:pt modelId="{544CE6F2-554A-478F-9E7C-28A11B54E2F3}" type="sibTrans" cxnId="{369B13F5-D837-4CEC-8459-670D3304A23B}">
      <dgm:prSet/>
      <dgm:spPr/>
      <dgm:t>
        <a:bodyPr/>
        <a:lstStyle/>
        <a:p>
          <a:endParaRPr lang="en-US"/>
        </a:p>
      </dgm:t>
    </dgm:pt>
    <dgm:pt modelId="{3FE49D6E-E90E-417A-9C04-555931CB627C}">
      <dgm:prSet/>
      <dgm:spPr/>
      <dgm:t>
        <a:bodyPr/>
        <a:lstStyle/>
        <a:p>
          <a:r>
            <a:rPr lang="en-US" b="0" i="0"/>
            <a:t>Chose optimal approach</a:t>
          </a:r>
          <a:endParaRPr lang="en-US"/>
        </a:p>
      </dgm:t>
    </dgm:pt>
    <dgm:pt modelId="{014511A2-18B4-4A7C-9CF0-137684971966}" type="parTrans" cxnId="{8C736234-0B19-4CA1-8BB6-3030F60FAF39}">
      <dgm:prSet/>
      <dgm:spPr/>
      <dgm:t>
        <a:bodyPr/>
        <a:lstStyle/>
        <a:p>
          <a:endParaRPr lang="en-US"/>
        </a:p>
      </dgm:t>
    </dgm:pt>
    <dgm:pt modelId="{570C087A-6604-428C-96E6-7054B13DF49A}" type="sibTrans" cxnId="{8C736234-0B19-4CA1-8BB6-3030F60FAF39}">
      <dgm:prSet/>
      <dgm:spPr/>
      <dgm:t>
        <a:bodyPr/>
        <a:lstStyle/>
        <a:p>
          <a:endParaRPr lang="en-US"/>
        </a:p>
      </dgm:t>
    </dgm:pt>
    <dgm:pt modelId="{9BC2E317-14C8-4EF5-8438-95E13B8D295B}">
      <dgm:prSet/>
      <dgm:spPr/>
      <dgm:t>
        <a:bodyPr/>
        <a:lstStyle/>
        <a:p>
          <a:r>
            <a:rPr lang="en-US" b="0" i="0"/>
            <a:t>Simulations</a:t>
          </a:r>
          <a:endParaRPr lang="en-US"/>
        </a:p>
      </dgm:t>
    </dgm:pt>
    <dgm:pt modelId="{0820D488-2075-4544-B001-6179D863E604}" type="parTrans" cxnId="{81A3E798-D771-48F7-B674-F07C2D647F06}">
      <dgm:prSet/>
      <dgm:spPr/>
      <dgm:t>
        <a:bodyPr/>
        <a:lstStyle/>
        <a:p>
          <a:endParaRPr lang="en-US"/>
        </a:p>
      </dgm:t>
    </dgm:pt>
    <dgm:pt modelId="{36D5A4AB-FCE5-460D-95EE-BC6F9D3A363E}" type="sibTrans" cxnId="{81A3E798-D771-48F7-B674-F07C2D647F06}">
      <dgm:prSet/>
      <dgm:spPr/>
      <dgm:t>
        <a:bodyPr/>
        <a:lstStyle/>
        <a:p>
          <a:endParaRPr lang="en-US"/>
        </a:p>
      </dgm:t>
    </dgm:pt>
    <dgm:pt modelId="{FC0B0F1F-E328-4DE6-94D3-59451EBD9DED}">
      <dgm:prSet/>
      <dgm:spPr/>
      <dgm:t>
        <a:bodyPr/>
        <a:lstStyle/>
        <a:p>
          <a:pPr>
            <a:defRPr b="1"/>
          </a:pPr>
          <a:r>
            <a:rPr lang="en-US" b="0" i="0"/>
            <a:t>next:</a:t>
          </a:r>
          <a:endParaRPr lang="en-US"/>
        </a:p>
      </dgm:t>
    </dgm:pt>
    <dgm:pt modelId="{5FB61F25-3567-43CF-83EE-725FB193775E}" type="parTrans" cxnId="{F2A6FB5C-45CC-409C-B460-98C63A8EB965}">
      <dgm:prSet/>
      <dgm:spPr/>
      <dgm:t>
        <a:bodyPr/>
        <a:lstStyle/>
        <a:p>
          <a:endParaRPr lang="en-US"/>
        </a:p>
      </dgm:t>
    </dgm:pt>
    <dgm:pt modelId="{2618FF69-AD51-407B-BA2A-932FBB9E3325}" type="sibTrans" cxnId="{F2A6FB5C-45CC-409C-B460-98C63A8EB965}">
      <dgm:prSet/>
      <dgm:spPr/>
      <dgm:t>
        <a:bodyPr/>
        <a:lstStyle/>
        <a:p>
          <a:endParaRPr lang="en-US"/>
        </a:p>
      </dgm:t>
    </dgm:pt>
    <dgm:pt modelId="{A42E7BB6-6D93-4BB8-B96A-55A61ECF293C}">
      <dgm:prSet/>
      <dgm:spPr/>
      <dgm:t>
        <a:bodyPr/>
        <a:lstStyle/>
        <a:p>
          <a:r>
            <a:rPr lang="en-US" b="0" i="0"/>
            <a:t>Write and test the program</a:t>
          </a:r>
        </a:p>
        <a:p>
          <a:r>
            <a:rPr lang="en-US" b="0" i="0"/>
            <a:t>Mobile app</a:t>
          </a:r>
        </a:p>
        <a:p>
          <a:r>
            <a:rPr lang="en-US" b="0" i="0"/>
            <a:t>Targets kit</a:t>
          </a:r>
          <a:endParaRPr lang="en-US"/>
        </a:p>
      </dgm:t>
    </dgm:pt>
    <dgm:pt modelId="{277AFE9E-57DA-4323-BF22-405DF929F6FE}" type="parTrans" cxnId="{6FDDB61D-6A74-4E0F-9C7E-36F415E0A22A}">
      <dgm:prSet/>
      <dgm:spPr/>
      <dgm:t>
        <a:bodyPr/>
        <a:lstStyle/>
        <a:p>
          <a:endParaRPr lang="en-US"/>
        </a:p>
      </dgm:t>
    </dgm:pt>
    <dgm:pt modelId="{3B3949D6-A057-4983-AD2F-FA3B472FEBD8}" type="sibTrans" cxnId="{6FDDB61D-6A74-4E0F-9C7E-36F415E0A22A}">
      <dgm:prSet/>
      <dgm:spPr/>
      <dgm:t>
        <a:bodyPr/>
        <a:lstStyle/>
        <a:p>
          <a:endParaRPr lang="en-US"/>
        </a:p>
      </dgm:t>
    </dgm:pt>
    <dgm:pt modelId="{E1DDCE76-3F33-4B5C-A39F-04426C18D998}" type="pres">
      <dgm:prSet presAssocID="{0FBB471B-B6D3-4D25-935E-CD98F88D1551}" presName="root" presStyleCnt="0">
        <dgm:presLayoutVars>
          <dgm:dir/>
          <dgm:resizeHandles val="exact"/>
        </dgm:presLayoutVars>
      </dgm:prSet>
      <dgm:spPr/>
    </dgm:pt>
    <dgm:pt modelId="{C2313504-F50B-4490-BBA6-336D66432934}" type="pres">
      <dgm:prSet presAssocID="{7ED024D6-ED1E-4E65-8A3E-09539EDF2868}" presName="compNode" presStyleCnt="0"/>
      <dgm:spPr/>
    </dgm:pt>
    <dgm:pt modelId="{14FDA29E-801E-4BF0-8982-17B095A0B4E5}" type="pres">
      <dgm:prSet presAssocID="{7ED024D6-ED1E-4E65-8A3E-09539EDF2868}" presName="iconRect" presStyleLbl="node1" presStyleIdx="0" presStyleCnt="2" custScaleX="97619" custScaleY="8611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1 with solid fill"/>
        </a:ext>
      </dgm:extLst>
    </dgm:pt>
    <dgm:pt modelId="{B092300B-81C9-4A3C-9AE3-0191CF2E0B4D}" type="pres">
      <dgm:prSet presAssocID="{7ED024D6-ED1E-4E65-8A3E-09539EDF2868}" presName="iconSpace" presStyleCnt="0"/>
      <dgm:spPr/>
    </dgm:pt>
    <dgm:pt modelId="{2210A34A-7C16-462E-8EF5-2A2AFA1B8F1A}" type="pres">
      <dgm:prSet presAssocID="{7ED024D6-ED1E-4E65-8A3E-09539EDF2868}" presName="parTx" presStyleLbl="revTx" presStyleIdx="0" presStyleCnt="4">
        <dgm:presLayoutVars>
          <dgm:chMax val="0"/>
          <dgm:chPref val="0"/>
        </dgm:presLayoutVars>
      </dgm:prSet>
      <dgm:spPr/>
    </dgm:pt>
    <dgm:pt modelId="{4B57ABCF-4AD0-40D2-BCF7-55CF7D0BF388}" type="pres">
      <dgm:prSet presAssocID="{7ED024D6-ED1E-4E65-8A3E-09539EDF2868}" presName="txSpace" presStyleCnt="0"/>
      <dgm:spPr/>
    </dgm:pt>
    <dgm:pt modelId="{E9CA6052-670E-4F64-8774-B9E03319ABEA}" type="pres">
      <dgm:prSet presAssocID="{7ED024D6-ED1E-4E65-8A3E-09539EDF2868}" presName="desTx" presStyleLbl="revTx" presStyleIdx="1" presStyleCnt="4">
        <dgm:presLayoutVars/>
      </dgm:prSet>
      <dgm:spPr/>
    </dgm:pt>
    <dgm:pt modelId="{2A747826-4A8C-4A16-9DAB-2EFA05688BD1}" type="pres">
      <dgm:prSet presAssocID="{0463E37C-8DB5-4276-A69D-EB7FF46B5C09}" presName="sibTrans" presStyleCnt="0"/>
      <dgm:spPr/>
    </dgm:pt>
    <dgm:pt modelId="{92D1198F-98C9-4E14-988D-C641638EF0A9}" type="pres">
      <dgm:prSet presAssocID="{FC0B0F1F-E328-4DE6-94D3-59451EBD9DED}" presName="compNode" presStyleCnt="0"/>
      <dgm:spPr/>
    </dgm:pt>
    <dgm:pt modelId="{944B52E7-5D73-402F-B00F-381CCA3FB38F}" type="pres">
      <dgm:prSet presAssocID="{FC0B0F1F-E328-4DE6-94D3-59451EBD9DE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d with solid fill"/>
        </a:ext>
      </dgm:extLst>
    </dgm:pt>
    <dgm:pt modelId="{9D824638-3ADB-4094-9BC2-D916FA5E0E23}" type="pres">
      <dgm:prSet presAssocID="{FC0B0F1F-E328-4DE6-94D3-59451EBD9DED}" presName="iconSpace" presStyleCnt="0"/>
      <dgm:spPr/>
    </dgm:pt>
    <dgm:pt modelId="{4F13A599-1D6A-4AEC-A6FE-E4A39228D367}" type="pres">
      <dgm:prSet presAssocID="{FC0B0F1F-E328-4DE6-94D3-59451EBD9DED}" presName="parTx" presStyleLbl="revTx" presStyleIdx="2" presStyleCnt="4">
        <dgm:presLayoutVars>
          <dgm:chMax val="0"/>
          <dgm:chPref val="0"/>
        </dgm:presLayoutVars>
      </dgm:prSet>
      <dgm:spPr/>
    </dgm:pt>
    <dgm:pt modelId="{A4C86D9B-26D5-4572-AF6D-F22535E28F1D}" type="pres">
      <dgm:prSet presAssocID="{FC0B0F1F-E328-4DE6-94D3-59451EBD9DED}" presName="txSpace" presStyleCnt="0"/>
      <dgm:spPr/>
    </dgm:pt>
    <dgm:pt modelId="{4074559B-B55B-4983-A5DA-AA953923C989}" type="pres">
      <dgm:prSet presAssocID="{FC0B0F1F-E328-4DE6-94D3-59451EBD9DED}" presName="desTx" presStyleLbl="revTx" presStyleIdx="3" presStyleCnt="4">
        <dgm:presLayoutVars/>
      </dgm:prSet>
      <dgm:spPr/>
    </dgm:pt>
  </dgm:ptLst>
  <dgm:cxnLst>
    <dgm:cxn modelId="{6FDDB61D-6A74-4E0F-9C7E-36F415E0A22A}" srcId="{FC0B0F1F-E328-4DE6-94D3-59451EBD9DED}" destId="{A42E7BB6-6D93-4BB8-B96A-55A61ECF293C}" srcOrd="0" destOrd="0" parTransId="{277AFE9E-57DA-4323-BF22-405DF929F6FE}" sibTransId="{3B3949D6-A057-4983-AD2F-FA3B472FEBD8}"/>
    <dgm:cxn modelId="{8C736234-0B19-4CA1-8BB6-3030F60FAF39}" srcId="{7ED024D6-ED1E-4E65-8A3E-09539EDF2868}" destId="{3FE49D6E-E90E-417A-9C04-555931CB627C}" srcOrd="1" destOrd="0" parTransId="{014511A2-18B4-4A7C-9CF0-137684971966}" sibTransId="{570C087A-6604-428C-96E6-7054B13DF49A}"/>
    <dgm:cxn modelId="{F2A6FB5C-45CC-409C-B460-98C63A8EB965}" srcId="{0FBB471B-B6D3-4D25-935E-CD98F88D1551}" destId="{FC0B0F1F-E328-4DE6-94D3-59451EBD9DED}" srcOrd="1" destOrd="0" parTransId="{5FB61F25-3567-43CF-83EE-725FB193775E}" sibTransId="{2618FF69-AD51-407B-BA2A-932FBB9E3325}"/>
    <dgm:cxn modelId="{45929975-F5F9-43FE-B011-7DDEFB341D15}" type="presOf" srcId="{8137962E-9C31-4040-8036-953E1A8B1FAA}" destId="{E9CA6052-670E-4F64-8774-B9E03319ABEA}" srcOrd="0" destOrd="0" presId="urn:microsoft.com/office/officeart/2018/5/layout/CenteredIconLabelDescriptionList"/>
    <dgm:cxn modelId="{8BBA7878-3CBF-47B6-947C-1AF510081429}" type="presOf" srcId="{3FE49D6E-E90E-417A-9C04-555931CB627C}" destId="{E9CA6052-670E-4F64-8774-B9E03319ABEA}" srcOrd="0" destOrd="1" presId="urn:microsoft.com/office/officeart/2018/5/layout/CenteredIconLabelDescriptionList"/>
    <dgm:cxn modelId="{DD3A5D7E-1755-431A-9E3F-19DE0F7677F2}" type="presOf" srcId="{9BC2E317-14C8-4EF5-8438-95E13B8D295B}" destId="{E9CA6052-670E-4F64-8774-B9E03319ABEA}" srcOrd="0" destOrd="2" presId="urn:microsoft.com/office/officeart/2018/5/layout/CenteredIconLabelDescriptionList"/>
    <dgm:cxn modelId="{00886F8E-0232-4647-856E-73C82424A56D}" type="presOf" srcId="{7ED024D6-ED1E-4E65-8A3E-09539EDF2868}" destId="{2210A34A-7C16-462E-8EF5-2A2AFA1B8F1A}" srcOrd="0" destOrd="0" presId="urn:microsoft.com/office/officeart/2018/5/layout/CenteredIconLabelDescriptionList"/>
    <dgm:cxn modelId="{81A3E798-D771-48F7-B674-F07C2D647F06}" srcId="{7ED024D6-ED1E-4E65-8A3E-09539EDF2868}" destId="{9BC2E317-14C8-4EF5-8438-95E13B8D295B}" srcOrd="2" destOrd="0" parTransId="{0820D488-2075-4544-B001-6179D863E604}" sibTransId="{36D5A4AB-FCE5-460D-95EE-BC6F9D3A363E}"/>
    <dgm:cxn modelId="{C28948C1-0B5A-417F-A285-C015F13C1F6A}" type="presOf" srcId="{A42E7BB6-6D93-4BB8-B96A-55A61ECF293C}" destId="{4074559B-B55B-4983-A5DA-AA953923C989}" srcOrd="0" destOrd="0" presId="urn:microsoft.com/office/officeart/2018/5/layout/CenteredIconLabelDescriptionList"/>
    <dgm:cxn modelId="{A63D34E5-C0AA-42F6-8F5A-C3E521AC1205}" srcId="{0FBB471B-B6D3-4D25-935E-CD98F88D1551}" destId="{7ED024D6-ED1E-4E65-8A3E-09539EDF2868}" srcOrd="0" destOrd="0" parTransId="{D3070DE9-9222-4E09-B6C0-23E073A2B218}" sibTransId="{0463E37C-8DB5-4276-A69D-EB7FF46B5C09}"/>
    <dgm:cxn modelId="{8D6882E8-86E0-4D58-A177-6144B4F31C84}" type="presOf" srcId="{FC0B0F1F-E328-4DE6-94D3-59451EBD9DED}" destId="{4F13A599-1D6A-4AEC-A6FE-E4A39228D367}" srcOrd="0" destOrd="0" presId="urn:microsoft.com/office/officeart/2018/5/layout/CenteredIconLabelDescriptionList"/>
    <dgm:cxn modelId="{369B13F5-D837-4CEC-8459-670D3304A23B}" srcId="{7ED024D6-ED1E-4E65-8A3E-09539EDF2868}" destId="{8137962E-9C31-4040-8036-953E1A8B1FAA}" srcOrd="0" destOrd="0" parTransId="{FA1DA7DE-5BE4-4B1B-9281-4CB56E9BFB77}" sibTransId="{544CE6F2-554A-478F-9E7C-28A11B54E2F3}"/>
    <dgm:cxn modelId="{116E09F7-4B37-4518-984C-5F014BE9E6FB}" type="presOf" srcId="{0FBB471B-B6D3-4D25-935E-CD98F88D1551}" destId="{E1DDCE76-3F33-4B5C-A39F-04426C18D998}" srcOrd="0" destOrd="0" presId="urn:microsoft.com/office/officeart/2018/5/layout/CenteredIconLabelDescriptionList"/>
    <dgm:cxn modelId="{FCEF1D3A-FBC4-4997-A388-AA027A879EB7}" type="presParOf" srcId="{E1DDCE76-3F33-4B5C-A39F-04426C18D998}" destId="{C2313504-F50B-4490-BBA6-336D66432934}" srcOrd="0" destOrd="0" presId="urn:microsoft.com/office/officeart/2018/5/layout/CenteredIconLabelDescriptionList"/>
    <dgm:cxn modelId="{50EE43F9-1090-4928-A429-FCD690597071}" type="presParOf" srcId="{C2313504-F50B-4490-BBA6-336D66432934}" destId="{14FDA29E-801E-4BF0-8982-17B095A0B4E5}" srcOrd="0" destOrd="0" presId="urn:microsoft.com/office/officeart/2018/5/layout/CenteredIconLabelDescriptionList"/>
    <dgm:cxn modelId="{88586083-E066-4256-A866-F43B32F2787D}" type="presParOf" srcId="{C2313504-F50B-4490-BBA6-336D66432934}" destId="{B092300B-81C9-4A3C-9AE3-0191CF2E0B4D}" srcOrd="1" destOrd="0" presId="urn:microsoft.com/office/officeart/2018/5/layout/CenteredIconLabelDescriptionList"/>
    <dgm:cxn modelId="{1C19D949-A3CC-4129-ABF4-82D010EADA5A}" type="presParOf" srcId="{C2313504-F50B-4490-BBA6-336D66432934}" destId="{2210A34A-7C16-462E-8EF5-2A2AFA1B8F1A}" srcOrd="2" destOrd="0" presId="urn:microsoft.com/office/officeart/2018/5/layout/CenteredIconLabelDescriptionList"/>
    <dgm:cxn modelId="{FC7A80E9-0AA8-4FBE-B01F-AAD77C064245}" type="presParOf" srcId="{C2313504-F50B-4490-BBA6-336D66432934}" destId="{4B57ABCF-4AD0-40D2-BCF7-55CF7D0BF388}" srcOrd="3" destOrd="0" presId="urn:microsoft.com/office/officeart/2018/5/layout/CenteredIconLabelDescriptionList"/>
    <dgm:cxn modelId="{6F4CB19E-A05D-46EF-AF80-5D1EDA101E71}" type="presParOf" srcId="{C2313504-F50B-4490-BBA6-336D66432934}" destId="{E9CA6052-670E-4F64-8774-B9E03319ABEA}" srcOrd="4" destOrd="0" presId="urn:microsoft.com/office/officeart/2018/5/layout/CenteredIconLabelDescriptionList"/>
    <dgm:cxn modelId="{1B1FBB65-38E2-4E70-841F-BB21B5A9E561}" type="presParOf" srcId="{E1DDCE76-3F33-4B5C-A39F-04426C18D998}" destId="{2A747826-4A8C-4A16-9DAB-2EFA05688BD1}" srcOrd="1" destOrd="0" presId="urn:microsoft.com/office/officeart/2018/5/layout/CenteredIconLabelDescriptionList"/>
    <dgm:cxn modelId="{64004BA9-DBCA-47A1-9BE3-AA9BF4A9085D}" type="presParOf" srcId="{E1DDCE76-3F33-4B5C-A39F-04426C18D998}" destId="{92D1198F-98C9-4E14-988D-C641638EF0A9}" srcOrd="2" destOrd="0" presId="urn:microsoft.com/office/officeart/2018/5/layout/CenteredIconLabelDescriptionList"/>
    <dgm:cxn modelId="{DCBFCF51-9C22-45B7-9592-445AC762F400}" type="presParOf" srcId="{92D1198F-98C9-4E14-988D-C641638EF0A9}" destId="{944B52E7-5D73-402F-B00F-381CCA3FB38F}" srcOrd="0" destOrd="0" presId="urn:microsoft.com/office/officeart/2018/5/layout/CenteredIconLabelDescriptionList"/>
    <dgm:cxn modelId="{56209062-429A-4598-B930-A86AD86C883F}" type="presParOf" srcId="{92D1198F-98C9-4E14-988D-C641638EF0A9}" destId="{9D824638-3ADB-4094-9BC2-D916FA5E0E23}" srcOrd="1" destOrd="0" presId="urn:microsoft.com/office/officeart/2018/5/layout/CenteredIconLabelDescriptionList"/>
    <dgm:cxn modelId="{CA8793EF-D564-4469-8A2D-1E8DF5ADEE7F}" type="presParOf" srcId="{92D1198F-98C9-4E14-988D-C641638EF0A9}" destId="{4F13A599-1D6A-4AEC-A6FE-E4A39228D367}" srcOrd="2" destOrd="0" presId="urn:microsoft.com/office/officeart/2018/5/layout/CenteredIconLabelDescriptionList"/>
    <dgm:cxn modelId="{74B5613D-C7CA-4711-B101-5ADDC5177A03}" type="presParOf" srcId="{92D1198F-98C9-4E14-988D-C641638EF0A9}" destId="{A4C86D9B-26D5-4572-AF6D-F22535E28F1D}" srcOrd="3" destOrd="0" presId="urn:microsoft.com/office/officeart/2018/5/layout/CenteredIconLabelDescriptionList"/>
    <dgm:cxn modelId="{A3A51DBB-227C-4420-80B0-43CAAF0B7BB4}" type="presParOf" srcId="{92D1198F-98C9-4E14-988D-C641638EF0A9}" destId="{4074559B-B55B-4983-A5DA-AA953923C98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0B0C2-CAD6-4986-829C-2AD2AA7B9ABA}">
      <dsp:nvSpPr>
        <dsp:cNvPr id="0" name=""/>
        <dsp:cNvSpPr/>
      </dsp:nvSpPr>
      <dsp:spPr>
        <a:xfrm>
          <a:off x="1401621" y="955042"/>
          <a:ext cx="989296" cy="989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A2932-397A-4EEB-839E-16E3BF061E22}">
      <dsp:nvSpPr>
        <dsp:cNvPr id="0" name=""/>
        <dsp:cNvSpPr/>
      </dsp:nvSpPr>
      <dsp:spPr>
        <a:xfrm>
          <a:off x="2147" y="1979292"/>
          <a:ext cx="3788243" cy="503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water quality</a:t>
          </a:r>
        </a:p>
      </dsp:txBody>
      <dsp:txXfrm>
        <a:off x="2147" y="1979292"/>
        <a:ext cx="3788243" cy="503481"/>
      </dsp:txXfrm>
    </dsp:sp>
    <dsp:sp modelId="{EDBC7104-8DCA-4607-8995-23E6E8170C56}">
      <dsp:nvSpPr>
        <dsp:cNvPr id="0" name=""/>
        <dsp:cNvSpPr/>
      </dsp:nvSpPr>
      <dsp:spPr>
        <a:xfrm>
          <a:off x="477843" y="3089961"/>
          <a:ext cx="2826562" cy="625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drinking/agriculture water sources</a:t>
          </a:r>
        </a:p>
      </dsp:txBody>
      <dsp:txXfrm>
        <a:off x="477843" y="3089961"/>
        <a:ext cx="2826562" cy="625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0B0C2-CAD6-4986-829C-2AD2AA7B9ABA}">
      <dsp:nvSpPr>
        <dsp:cNvPr id="0" name=""/>
        <dsp:cNvSpPr/>
      </dsp:nvSpPr>
      <dsp:spPr>
        <a:xfrm>
          <a:off x="1401621" y="880369"/>
          <a:ext cx="989296" cy="989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A2932-397A-4EEB-839E-16E3BF061E22}">
      <dsp:nvSpPr>
        <dsp:cNvPr id="0" name=""/>
        <dsp:cNvSpPr/>
      </dsp:nvSpPr>
      <dsp:spPr>
        <a:xfrm>
          <a:off x="2147" y="1961342"/>
          <a:ext cx="3788243" cy="1006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Environmental effects</a:t>
          </a:r>
        </a:p>
      </dsp:txBody>
      <dsp:txXfrm>
        <a:off x="2147" y="1961342"/>
        <a:ext cx="3788243" cy="1006962"/>
      </dsp:txXfrm>
    </dsp:sp>
    <dsp:sp modelId="{EDBC7104-8DCA-4607-8995-23E6E8170C56}">
      <dsp:nvSpPr>
        <dsp:cNvPr id="0" name=""/>
        <dsp:cNvSpPr/>
      </dsp:nvSpPr>
      <dsp:spPr>
        <a:xfrm>
          <a:off x="482988" y="3010945"/>
          <a:ext cx="2826562" cy="165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Public health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Wildlife research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Sediment transport</a:t>
          </a:r>
        </a:p>
      </dsp:txBody>
      <dsp:txXfrm>
        <a:off x="482988" y="3010945"/>
        <a:ext cx="2826562" cy="1651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0B0C2-CAD6-4986-829C-2AD2AA7B9ABA}">
      <dsp:nvSpPr>
        <dsp:cNvPr id="0" name=""/>
        <dsp:cNvSpPr/>
      </dsp:nvSpPr>
      <dsp:spPr>
        <a:xfrm>
          <a:off x="1402586" y="938828"/>
          <a:ext cx="987365" cy="9873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A2932-397A-4EEB-839E-16E3BF061E22}">
      <dsp:nvSpPr>
        <dsp:cNvPr id="0" name=""/>
        <dsp:cNvSpPr/>
      </dsp:nvSpPr>
      <dsp:spPr>
        <a:xfrm>
          <a:off x="5845" y="2001452"/>
          <a:ext cx="3780848" cy="556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Water Based Activities</a:t>
          </a:r>
        </a:p>
      </dsp:txBody>
      <dsp:txXfrm>
        <a:off x="5845" y="2001452"/>
        <a:ext cx="3780848" cy="556575"/>
      </dsp:txXfrm>
    </dsp:sp>
    <dsp:sp modelId="{EDBC7104-8DCA-4607-8995-23E6E8170C56}">
      <dsp:nvSpPr>
        <dsp:cNvPr id="0" name=""/>
        <dsp:cNvSpPr/>
      </dsp:nvSpPr>
      <dsp:spPr>
        <a:xfrm>
          <a:off x="485747" y="3007371"/>
          <a:ext cx="2821044" cy="524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Water sports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Diving</a:t>
          </a:r>
          <a:endParaRPr lang="en-IL" sz="2000" kern="1200" dirty="0"/>
        </a:p>
      </dsp:txBody>
      <dsp:txXfrm>
        <a:off x="485747" y="3007371"/>
        <a:ext cx="2821044" cy="5245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5F74F-B1A8-4F37-97FC-1C44AF1EFA91}">
      <dsp:nvSpPr>
        <dsp:cNvPr id="0" name=""/>
        <dsp:cNvSpPr/>
      </dsp:nvSpPr>
      <dsp:spPr>
        <a:xfrm>
          <a:off x="0" y="3571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086F4-F143-4419-8EB9-745141E0A3D2}">
      <dsp:nvSpPr>
        <dsp:cNvPr id="0" name=""/>
        <dsp:cNvSpPr/>
      </dsp:nvSpPr>
      <dsp:spPr>
        <a:xfrm>
          <a:off x="230144" y="174753"/>
          <a:ext cx="418445" cy="41844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8B8F1-8B76-439F-8C67-6EC059A6FDBC}">
      <dsp:nvSpPr>
        <dsp:cNvPr id="0" name=""/>
        <dsp:cNvSpPr/>
      </dsp:nvSpPr>
      <dsp:spPr>
        <a:xfrm>
          <a:off x="878734" y="3571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The standard</a:t>
          </a:r>
          <a:endParaRPr lang="en-US" sz="2000" kern="1200" dirty="0"/>
        </a:p>
      </dsp:txBody>
      <dsp:txXfrm>
        <a:off x="878734" y="3571"/>
        <a:ext cx="5617315" cy="760809"/>
      </dsp:txXfrm>
    </dsp:sp>
    <dsp:sp modelId="{40EE7AD1-6BA0-47ED-B566-262CDC4FAA6E}">
      <dsp:nvSpPr>
        <dsp:cNvPr id="0" name=""/>
        <dsp:cNvSpPr/>
      </dsp:nvSpPr>
      <dsp:spPr>
        <a:xfrm>
          <a:off x="0" y="954583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07C3B-87B1-4E49-8E18-E121F9DCA990}">
      <dsp:nvSpPr>
        <dsp:cNvPr id="0" name=""/>
        <dsp:cNvSpPr/>
      </dsp:nvSpPr>
      <dsp:spPr>
        <a:xfrm>
          <a:off x="230144" y="1125765"/>
          <a:ext cx="418445" cy="418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3F60A-6DAB-4467-9F63-B17BB2198433}">
      <dsp:nvSpPr>
        <dsp:cNvPr id="0" name=""/>
        <dsp:cNvSpPr/>
      </dsp:nvSpPr>
      <dsp:spPr>
        <a:xfrm>
          <a:off x="878734" y="954583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Range of sizes</a:t>
          </a:r>
          <a:endParaRPr lang="en-US" sz="2000" kern="1200" dirty="0"/>
        </a:p>
      </dsp:txBody>
      <dsp:txXfrm>
        <a:off x="878734" y="954583"/>
        <a:ext cx="5617315" cy="760809"/>
      </dsp:txXfrm>
    </dsp:sp>
    <dsp:sp modelId="{11C71DDA-6305-4E52-A0E1-1F5BE629072A}">
      <dsp:nvSpPr>
        <dsp:cNvPr id="0" name=""/>
        <dsp:cNvSpPr/>
      </dsp:nvSpPr>
      <dsp:spPr>
        <a:xfrm>
          <a:off x="0" y="1905595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0F88B-5DB4-428F-BB96-33F454608A8F}">
      <dsp:nvSpPr>
        <dsp:cNvPr id="0" name=""/>
        <dsp:cNvSpPr/>
      </dsp:nvSpPr>
      <dsp:spPr>
        <a:xfrm>
          <a:off x="230144" y="2076777"/>
          <a:ext cx="418445" cy="418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F81E7-BB77-474B-ADED-8E271F50F4C2}">
      <dsp:nvSpPr>
        <dsp:cNvPr id="0" name=""/>
        <dsp:cNvSpPr/>
      </dsp:nvSpPr>
      <dsp:spPr>
        <a:xfrm>
          <a:off x="878734" y="1905595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Based on light scattering</a:t>
          </a:r>
          <a:endParaRPr lang="en-US" sz="2000" kern="1200" dirty="0"/>
        </a:p>
      </dsp:txBody>
      <dsp:txXfrm>
        <a:off x="878734" y="1905595"/>
        <a:ext cx="5617315" cy="760809"/>
      </dsp:txXfrm>
    </dsp:sp>
    <dsp:sp modelId="{5EB2F603-26D3-4073-B5E4-538D573B79D0}">
      <dsp:nvSpPr>
        <dsp:cNvPr id="0" name=""/>
        <dsp:cNvSpPr/>
      </dsp:nvSpPr>
      <dsp:spPr>
        <a:xfrm>
          <a:off x="0" y="2856607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A95DA-4F45-4CF3-ADAF-AFDF89A800A8}">
      <dsp:nvSpPr>
        <dsp:cNvPr id="0" name=""/>
        <dsp:cNvSpPr/>
      </dsp:nvSpPr>
      <dsp:spPr>
        <a:xfrm>
          <a:off x="230144" y="3027789"/>
          <a:ext cx="418445" cy="418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16F9C-C68D-45DB-AF4F-D4D7B6C3EB6A}">
      <dsp:nvSpPr>
        <dsp:cNvPr id="0" name=""/>
        <dsp:cNvSpPr/>
      </dsp:nvSpPr>
      <dsp:spPr>
        <a:xfrm>
          <a:off x="878734" y="2856607"/>
          <a:ext cx="2923222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Advantages:</a:t>
          </a:r>
          <a:endParaRPr lang="en-US" sz="2000" kern="1200"/>
        </a:p>
      </dsp:txBody>
      <dsp:txXfrm>
        <a:off x="878734" y="2856607"/>
        <a:ext cx="2923222" cy="760809"/>
      </dsp:txXfrm>
    </dsp:sp>
    <dsp:sp modelId="{7322C8D3-6ABD-4235-A3FD-35BDBC57F839}">
      <dsp:nvSpPr>
        <dsp:cNvPr id="0" name=""/>
        <dsp:cNvSpPr/>
      </dsp:nvSpPr>
      <dsp:spPr>
        <a:xfrm>
          <a:off x="3801957" y="2856607"/>
          <a:ext cx="2694092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Most accurate</a:t>
          </a:r>
          <a:endParaRPr lang="en-US" sz="2000" kern="1200" dirty="0"/>
        </a:p>
      </dsp:txBody>
      <dsp:txXfrm>
        <a:off x="3801957" y="2856607"/>
        <a:ext cx="2694092" cy="760809"/>
      </dsp:txXfrm>
    </dsp:sp>
    <dsp:sp modelId="{C79AFE91-14A9-4BAB-9D52-5E9D546A6426}">
      <dsp:nvSpPr>
        <dsp:cNvPr id="0" name=""/>
        <dsp:cNvSpPr/>
      </dsp:nvSpPr>
      <dsp:spPr>
        <a:xfrm>
          <a:off x="0" y="3807618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7AF68-485D-4CF5-9FAA-BE5928F747E9}">
      <dsp:nvSpPr>
        <dsp:cNvPr id="0" name=""/>
        <dsp:cNvSpPr/>
      </dsp:nvSpPr>
      <dsp:spPr>
        <a:xfrm>
          <a:off x="230144" y="3978800"/>
          <a:ext cx="418445" cy="418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8BCBD-B15F-4F35-93C6-5F2A510D5C5D}">
      <dsp:nvSpPr>
        <dsp:cNvPr id="0" name=""/>
        <dsp:cNvSpPr/>
      </dsp:nvSpPr>
      <dsp:spPr>
        <a:xfrm>
          <a:off x="878734" y="3807618"/>
          <a:ext cx="2923222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Disadvantages:</a:t>
          </a:r>
          <a:endParaRPr lang="en-US" sz="2000" kern="1200"/>
        </a:p>
      </dsp:txBody>
      <dsp:txXfrm>
        <a:off x="878734" y="3807618"/>
        <a:ext cx="2923222" cy="760809"/>
      </dsp:txXfrm>
    </dsp:sp>
    <dsp:sp modelId="{3998D4ED-0298-4829-AFA5-5654F7C3C9BD}">
      <dsp:nvSpPr>
        <dsp:cNvPr id="0" name=""/>
        <dsp:cNvSpPr/>
      </dsp:nvSpPr>
      <dsp:spPr>
        <a:xfrm>
          <a:off x="3801957" y="3807618"/>
          <a:ext cx="2694092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$$$</a:t>
          </a:r>
          <a:endParaRPr lang="en-US" sz="2000" kern="1200" dirty="0"/>
        </a:p>
      </dsp:txBody>
      <dsp:txXfrm>
        <a:off x="3801957" y="3807618"/>
        <a:ext cx="2694092" cy="7608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5F74F-B1A8-4F37-97FC-1C44AF1EFA91}">
      <dsp:nvSpPr>
        <dsp:cNvPr id="0" name=""/>
        <dsp:cNvSpPr/>
      </dsp:nvSpPr>
      <dsp:spPr>
        <a:xfrm>
          <a:off x="0" y="5800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086F4-F143-4419-8EB9-745141E0A3D2}">
      <dsp:nvSpPr>
        <dsp:cNvPr id="0" name=""/>
        <dsp:cNvSpPr/>
      </dsp:nvSpPr>
      <dsp:spPr>
        <a:xfrm>
          <a:off x="229920" y="176815"/>
          <a:ext cx="418036" cy="4180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8B8F1-8B76-439F-8C67-6EC059A6FDBC}">
      <dsp:nvSpPr>
        <dsp:cNvPr id="0" name=""/>
        <dsp:cNvSpPr/>
      </dsp:nvSpPr>
      <dsp:spPr>
        <a:xfrm>
          <a:off x="877876" y="5800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Application + special device</a:t>
          </a:r>
          <a:endParaRPr lang="en-US" sz="2000" kern="1200" dirty="0"/>
        </a:p>
      </dsp:txBody>
      <dsp:txXfrm>
        <a:off x="877876" y="5800"/>
        <a:ext cx="5617315" cy="760066"/>
      </dsp:txXfrm>
    </dsp:sp>
    <dsp:sp modelId="{40EE7AD1-6BA0-47ED-B566-262CDC4FAA6E}">
      <dsp:nvSpPr>
        <dsp:cNvPr id="0" name=""/>
        <dsp:cNvSpPr/>
      </dsp:nvSpPr>
      <dsp:spPr>
        <a:xfrm>
          <a:off x="0" y="955883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07C3B-87B1-4E49-8E18-E121F9DCA990}">
      <dsp:nvSpPr>
        <dsp:cNvPr id="0" name=""/>
        <dsp:cNvSpPr/>
      </dsp:nvSpPr>
      <dsp:spPr>
        <a:xfrm>
          <a:off x="229920" y="1126898"/>
          <a:ext cx="418036" cy="4180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3F60A-6DAB-4467-9F63-B17BB2198433}">
      <dsp:nvSpPr>
        <dsp:cNvPr id="0" name=""/>
        <dsp:cNvSpPr/>
      </dsp:nvSpPr>
      <dsp:spPr>
        <a:xfrm>
          <a:off x="877876" y="955883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Uses devices sensors and smartphone computing resources</a:t>
          </a:r>
          <a:endParaRPr lang="en-US" sz="2000" kern="1200" dirty="0"/>
        </a:p>
      </dsp:txBody>
      <dsp:txXfrm>
        <a:off x="877876" y="955883"/>
        <a:ext cx="5617315" cy="760066"/>
      </dsp:txXfrm>
    </dsp:sp>
    <dsp:sp modelId="{11C71DDA-6305-4E52-A0E1-1F5BE629072A}">
      <dsp:nvSpPr>
        <dsp:cNvPr id="0" name=""/>
        <dsp:cNvSpPr/>
      </dsp:nvSpPr>
      <dsp:spPr>
        <a:xfrm>
          <a:off x="0" y="1905966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0F88B-5DB4-428F-BB96-33F454608A8F}">
      <dsp:nvSpPr>
        <dsp:cNvPr id="0" name=""/>
        <dsp:cNvSpPr/>
      </dsp:nvSpPr>
      <dsp:spPr>
        <a:xfrm>
          <a:off x="229920" y="2076981"/>
          <a:ext cx="418036" cy="4180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F81E7-BB77-474B-ADED-8E271F50F4C2}">
      <dsp:nvSpPr>
        <dsp:cNvPr id="0" name=""/>
        <dsp:cNvSpPr/>
      </dsp:nvSpPr>
      <dsp:spPr>
        <a:xfrm>
          <a:off x="877876" y="1905966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Based on light scattering</a:t>
          </a:r>
          <a:endParaRPr lang="en-US" sz="2000" kern="1200" dirty="0"/>
        </a:p>
      </dsp:txBody>
      <dsp:txXfrm>
        <a:off x="877876" y="1905966"/>
        <a:ext cx="5617315" cy="760066"/>
      </dsp:txXfrm>
    </dsp:sp>
    <dsp:sp modelId="{5EB2F603-26D3-4073-B5E4-538D573B79D0}">
      <dsp:nvSpPr>
        <dsp:cNvPr id="0" name=""/>
        <dsp:cNvSpPr/>
      </dsp:nvSpPr>
      <dsp:spPr>
        <a:xfrm>
          <a:off x="0" y="2856049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A95DA-4F45-4CF3-ADAF-AFDF89A800A8}">
      <dsp:nvSpPr>
        <dsp:cNvPr id="0" name=""/>
        <dsp:cNvSpPr/>
      </dsp:nvSpPr>
      <dsp:spPr>
        <a:xfrm>
          <a:off x="229920" y="3027064"/>
          <a:ext cx="418036" cy="4180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16F9C-C68D-45DB-AF4F-D4D7B6C3EB6A}">
      <dsp:nvSpPr>
        <dsp:cNvPr id="0" name=""/>
        <dsp:cNvSpPr/>
      </dsp:nvSpPr>
      <dsp:spPr>
        <a:xfrm>
          <a:off x="877876" y="2856049"/>
          <a:ext cx="292322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Advantages:</a:t>
          </a:r>
          <a:endParaRPr lang="en-US" sz="2000" kern="1200"/>
        </a:p>
      </dsp:txBody>
      <dsp:txXfrm>
        <a:off x="877876" y="2856049"/>
        <a:ext cx="2923222" cy="760066"/>
      </dsp:txXfrm>
    </dsp:sp>
    <dsp:sp modelId="{7322C8D3-6ABD-4235-A3FD-35BDBC57F839}">
      <dsp:nvSpPr>
        <dsp:cNvPr id="0" name=""/>
        <dsp:cNvSpPr/>
      </dsp:nvSpPr>
      <dsp:spPr>
        <a:xfrm>
          <a:off x="3801099" y="2856049"/>
          <a:ext cx="269409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Highly portable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High accuracy</a:t>
          </a:r>
          <a:endParaRPr lang="en-US" sz="2000" kern="1200" dirty="0"/>
        </a:p>
      </dsp:txBody>
      <dsp:txXfrm>
        <a:off x="3801099" y="2856049"/>
        <a:ext cx="2694092" cy="760066"/>
      </dsp:txXfrm>
    </dsp:sp>
    <dsp:sp modelId="{C79AFE91-14A9-4BAB-9D52-5E9D546A6426}">
      <dsp:nvSpPr>
        <dsp:cNvPr id="0" name=""/>
        <dsp:cNvSpPr/>
      </dsp:nvSpPr>
      <dsp:spPr>
        <a:xfrm>
          <a:off x="0" y="3806132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7AF68-485D-4CF5-9FAA-BE5928F747E9}">
      <dsp:nvSpPr>
        <dsp:cNvPr id="0" name=""/>
        <dsp:cNvSpPr/>
      </dsp:nvSpPr>
      <dsp:spPr>
        <a:xfrm>
          <a:off x="229920" y="3977147"/>
          <a:ext cx="418036" cy="4180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8BCBD-B15F-4F35-93C6-5F2A510D5C5D}">
      <dsp:nvSpPr>
        <dsp:cNvPr id="0" name=""/>
        <dsp:cNvSpPr/>
      </dsp:nvSpPr>
      <dsp:spPr>
        <a:xfrm>
          <a:off x="877876" y="3806132"/>
          <a:ext cx="292322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Disadvantages:</a:t>
          </a:r>
          <a:endParaRPr lang="en-US" sz="2000" kern="1200"/>
        </a:p>
      </dsp:txBody>
      <dsp:txXfrm>
        <a:off x="877876" y="3806132"/>
        <a:ext cx="2923222" cy="760066"/>
      </dsp:txXfrm>
    </dsp:sp>
    <dsp:sp modelId="{3998D4ED-0298-4829-AFA5-5654F7C3C9BD}">
      <dsp:nvSpPr>
        <dsp:cNvPr id="0" name=""/>
        <dsp:cNvSpPr/>
      </dsp:nvSpPr>
      <dsp:spPr>
        <a:xfrm>
          <a:off x="3801099" y="3806132"/>
          <a:ext cx="269409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Availability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$$</a:t>
          </a:r>
          <a:endParaRPr lang="en-US" sz="2000" kern="1200" dirty="0"/>
        </a:p>
      </dsp:txBody>
      <dsp:txXfrm>
        <a:off x="3801099" y="3806132"/>
        <a:ext cx="2694092" cy="7600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5F74F-B1A8-4F37-97FC-1C44AF1EFA91}">
      <dsp:nvSpPr>
        <dsp:cNvPr id="0" name=""/>
        <dsp:cNvSpPr/>
      </dsp:nvSpPr>
      <dsp:spPr>
        <a:xfrm>
          <a:off x="0" y="5800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086F4-F143-4419-8EB9-745141E0A3D2}">
      <dsp:nvSpPr>
        <dsp:cNvPr id="0" name=""/>
        <dsp:cNvSpPr/>
      </dsp:nvSpPr>
      <dsp:spPr>
        <a:xfrm>
          <a:off x="229920" y="176815"/>
          <a:ext cx="418036" cy="4180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8B8F1-8B76-439F-8C67-6EC059A6FDBC}">
      <dsp:nvSpPr>
        <dsp:cNvPr id="0" name=""/>
        <dsp:cNvSpPr/>
      </dsp:nvSpPr>
      <dsp:spPr>
        <a:xfrm>
          <a:off x="877876" y="5800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Android smartphone application </a:t>
          </a:r>
          <a:endParaRPr lang="en-US" sz="2000" kern="1200" dirty="0"/>
        </a:p>
      </dsp:txBody>
      <dsp:txXfrm>
        <a:off x="877876" y="5800"/>
        <a:ext cx="5617315" cy="760066"/>
      </dsp:txXfrm>
    </dsp:sp>
    <dsp:sp modelId="{40EE7AD1-6BA0-47ED-B566-262CDC4FAA6E}">
      <dsp:nvSpPr>
        <dsp:cNvPr id="0" name=""/>
        <dsp:cNvSpPr/>
      </dsp:nvSpPr>
      <dsp:spPr>
        <a:xfrm>
          <a:off x="0" y="955883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07C3B-87B1-4E49-8E18-E121F9DCA990}">
      <dsp:nvSpPr>
        <dsp:cNvPr id="0" name=""/>
        <dsp:cNvSpPr/>
      </dsp:nvSpPr>
      <dsp:spPr>
        <a:xfrm>
          <a:off x="229920" y="1126898"/>
          <a:ext cx="418036" cy="4180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3F60A-6DAB-4467-9F63-B17BB2198433}">
      <dsp:nvSpPr>
        <dsp:cNvPr id="0" name=""/>
        <dsp:cNvSpPr/>
      </dsp:nvSpPr>
      <dsp:spPr>
        <a:xfrm>
          <a:off x="877876" y="955883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Uses the smartphone's digital camera </a:t>
          </a:r>
          <a:endParaRPr lang="en-US" sz="2000" kern="1200" dirty="0"/>
        </a:p>
      </dsp:txBody>
      <dsp:txXfrm>
        <a:off x="877876" y="955883"/>
        <a:ext cx="5617315" cy="760066"/>
      </dsp:txXfrm>
    </dsp:sp>
    <dsp:sp modelId="{11C71DDA-6305-4E52-A0E1-1F5BE629072A}">
      <dsp:nvSpPr>
        <dsp:cNvPr id="0" name=""/>
        <dsp:cNvSpPr/>
      </dsp:nvSpPr>
      <dsp:spPr>
        <a:xfrm>
          <a:off x="0" y="1905966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0F88B-5DB4-428F-BB96-33F454608A8F}">
      <dsp:nvSpPr>
        <dsp:cNvPr id="0" name=""/>
        <dsp:cNvSpPr/>
      </dsp:nvSpPr>
      <dsp:spPr>
        <a:xfrm>
          <a:off x="229920" y="2076981"/>
          <a:ext cx="418036" cy="418036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F81E7-BB77-474B-ADED-8E271F50F4C2}">
      <dsp:nvSpPr>
        <dsp:cNvPr id="0" name=""/>
        <dsp:cNvSpPr/>
      </dsp:nvSpPr>
      <dsp:spPr>
        <a:xfrm>
          <a:off x="877876" y="1905966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Based on the </a:t>
          </a:r>
          <a:r>
            <a:rPr lang="en-GB" sz="2000" b="1" kern="1200" dirty="0"/>
            <a:t>reflectance </a:t>
          </a:r>
          <a:r>
            <a:rPr lang="en-GB" sz="2000" b="0" kern="1200" dirty="0"/>
            <a:t>of the water</a:t>
          </a:r>
          <a:endParaRPr lang="en-US" sz="2000" b="0" kern="1200" dirty="0"/>
        </a:p>
      </dsp:txBody>
      <dsp:txXfrm>
        <a:off x="877876" y="1905966"/>
        <a:ext cx="5617315" cy="760066"/>
      </dsp:txXfrm>
    </dsp:sp>
    <dsp:sp modelId="{5EB2F603-26D3-4073-B5E4-538D573B79D0}">
      <dsp:nvSpPr>
        <dsp:cNvPr id="0" name=""/>
        <dsp:cNvSpPr/>
      </dsp:nvSpPr>
      <dsp:spPr>
        <a:xfrm>
          <a:off x="0" y="2856049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A95DA-4F45-4CF3-ADAF-AFDF89A800A8}">
      <dsp:nvSpPr>
        <dsp:cNvPr id="0" name=""/>
        <dsp:cNvSpPr/>
      </dsp:nvSpPr>
      <dsp:spPr>
        <a:xfrm>
          <a:off x="229920" y="3027064"/>
          <a:ext cx="418036" cy="4180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16F9C-C68D-45DB-AF4F-D4D7B6C3EB6A}">
      <dsp:nvSpPr>
        <dsp:cNvPr id="0" name=""/>
        <dsp:cNvSpPr/>
      </dsp:nvSpPr>
      <dsp:spPr>
        <a:xfrm>
          <a:off x="877876" y="2856049"/>
          <a:ext cx="292322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Advantages:</a:t>
          </a:r>
          <a:endParaRPr lang="en-US" sz="2000" kern="1200" dirty="0"/>
        </a:p>
      </dsp:txBody>
      <dsp:txXfrm>
        <a:off x="877876" y="2856049"/>
        <a:ext cx="2923222" cy="760066"/>
      </dsp:txXfrm>
    </dsp:sp>
    <dsp:sp modelId="{7322C8D3-6ABD-4235-A3FD-35BDBC57F839}">
      <dsp:nvSpPr>
        <dsp:cNvPr id="0" name=""/>
        <dsp:cNvSpPr/>
      </dsp:nvSpPr>
      <dsp:spPr>
        <a:xfrm>
          <a:off x="3801099" y="2856049"/>
          <a:ext cx="269409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Highly portable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$</a:t>
          </a:r>
        </a:p>
      </dsp:txBody>
      <dsp:txXfrm>
        <a:off x="3801099" y="2856049"/>
        <a:ext cx="2694092" cy="760066"/>
      </dsp:txXfrm>
    </dsp:sp>
    <dsp:sp modelId="{C79AFE91-14A9-4BAB-9D52-5E9D546A6426}">
      <dsp:nvSpPr>
        <dsp:cNvPr id="0" name=""/>
        <dsp:cNvSpPr/>
      </dsp:nvSpPr>
      <dsp:spPr>
        <a:xfrm>
          <a:off x="0" y="3806132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7AF68-485D-4CF5-9FAA-BE5928F747E9}">
      <dsp:nvSpPr>
        <dsp:cNvPr id="0" name=""/>
        <dsp:cNvSpPr/>
      </dsp:nvSpPr>
      <dsp:spPr>
        <a:xfrm>
          <a:off x="229920" y="3977147"/>
          <a:ext cx="418036" cy="418036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8BCBD-B15F-4F35-93C6-5F2A510D5C5D}">
      <dsp:nvSpPr>
        <dsp:cNvPr id="0" name=""/>
        <dsp:cNvSpPr/>
      </dsp:nvSpPr>
      <dsp:spPr>
        <a:xfrm>
          <a:off x="877876" y="3806132"/>
          <a:ext cx="292322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Disadvantages:</a:t>
          </a:r>
          <a:endParaRPr lang="en-US" sz="2000" kern="1200" dirty="0"/>
        </a:p>
      </dsp:txBody>
      <dsp:txXfrm>
        <a:off x="877876" y="3806132"/>
        <a:ext cx="2923222" cy="760066"/>
      </dsp:txXfrm>
    </dsp:sp>
    <dsp:sp modelId="{3998D4ED-0298-4829-AFA5-5654F7C3C9BD}">
      <dsp:nvSpPr>
        <dsp:cNvPr id="0" name=""/>
        <dsp:cNvSpPr/>
      </dsp:nvSpPr>
      <dsp:spPr>
        <a:xfrm>
          <a:off x="3801099" y="3806132"/>
          <a:ext cx="269409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Accuracy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calibration</a:t>
          </a:r>
          <a:endParaRPr lang="en-IL" sz="2000" kern="1200" dirty="0"/>
        </a:p>
      </dsp:txBody>
      <dsp:txXfrm>
        <a:off x="3801099" y="3806132"/>
        <a:ext cx="2694092" cy="7600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DA29E-801E-4BF0-8982-17B095A0B4E5}">
      <dsp:nvSpPr>
        <dsp:cNvPr id="0" name=""/>
        <dsp:cNvSpPr/>
      </dsp:nvSpPr>
      <dsp:spPr>
        <a:xfrm>
          <a:off x="2189257" y="221556"/>
          <a:ext cx="1440855" cy="11211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9000" b="-9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0A34A-7C16-462E-8EF5-2A2AFA1B8F1A}">
      <dsp:nvSpPr>
        <dsp:cNvPr id="0" name=""/>
        <dsp:cNvSpPr/>
      </dsp:nvSpPr>
      <dsp:spPr>
        <a:xfrm>
          <a:off x="749684" y="156435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0" i="0" kern="1200"/>
            <a:t>so far:</a:t>
          </a:r>
          <a:endParaRPr lang="en-US" sz="3600" kern="1200"/>
        </a:p>
      </dsp:txBody>
      <dsp:txXfrm>
        <a:off x="749684" y="1564355"/>
        <a:ext cx="4320000" cy="648000"/>
      </dsp:txXfrm>
    </dsp:sp>
    <dsp:sp modelId="{E9CA6052-670E-4F64-8774-B9E03319ABEA}">
      <dsp:nvSpPr>
        <dsp:cNvPr id="0" name=""/>
        <dsp:cNvSpPr/>
      </dsp:nvSpPr>
      <dsp:spPr>
        <a:xfrm>
          <a:off x="749684" y="2273396"/>
          <a:ext cx="4320000" cy="909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Theoretical study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Chose optimal approach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Simulations</a:t>
          </a:r>
          <a:endParaRPr lang="en-US" sz="1700" kern="1200"/>
        </a:p>
      </dsp:txBody>
      <dsp:txXfrm>
        <a:off x="749684" y="2273396"/>
        <a:ext cx="4320000" cy="909323"/>
      </dsp:txXfrm>
    </dsp:sp>
    <dsp:sp modelId="{944B52E7-5D73-402F-B00F-381CCA3FB38F}">
      <dsp:nvSpPr>
        <dsp:cNvPr id="0" name=""/>
        <dsp:cNvSpPr/>
      </dsp:nvSpPr>
      <dsp:spPr>
        <a:xfrm>
          <a:off x="7247685" y="176344"/>
          <a:ext cx="1475999" cy="13019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3A599-1D6A-4AEC-A6FE-E4A39228D367}">
      <dsp:nvSpPr>
        <dsp:cNvPr id="0" name=""/>
        <dsp:cNvSpPr/>
      </dsp:nvSpPr>
      <dsp:spPr>
        <a:xfrm>
          <a:off x="5825684" y="160956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0" i="0" kern="1200"/>
            <a:t>next:</a:t>
          </a:r>
          <a:endParaRPr lang="en-US" sz="3600" kern="1200"/>
        </a:p>
      </dsp:txBody>
      <dsp:txXfrm>
        <a:off x="5825684" y="1609566"/>
        <a:ext cx="4320000" cy="648000"/>
      </dsp:txXfrm>
    </dsp:sp>
    <dsp:sp modelId="{4074559B-B55B-4983-A5DA-AA953923C989}">
      <dsp:nvSpPr>
        <dsp:cNvPr id="0" name=""/>
        <dsp:cNvSpPr/>
      </dsp:nvSpPr>
      <dsp:spPr>
        <a:xfrm>
          <a:off x="5825684" y="2318608"/>
          <a:ext cx="4320000" cy="909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Write and test the program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Mobile app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Targets kit</a:t>
          </a:r>
          <a:endParaRPr lang="en-US" sz="1700" kern="1200"/>
        </a:p>
      </dsp:txBody>
      <dsp:txXfrm>
        <a:off x="5825684" y="2318608"/>
        <a:ext cx="4320000" cy="909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55A95-B30B-44CF-A4FC-9990A28BD1C1}" type="datetimeFigureOut">
              <a:rPr lang="en-IL" smtClean="0"/>
              <a:t>09/05/2023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6E982-DD09-4DE0-8DFF-E86F95FE7B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275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F725-953F-4A61-93E5-AF68A23E5D8D}" type="datetime8">
              <a:rPr lang="en-IL" smtClean="0"/>
              <a:t>09/05/2023 14:00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858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0378-A36C-455B-9363-E69DF785076F}" type="datetime8">
              <a:rPr lang="en-IL" smtClean="0"/>
              <a:t>09/05/2023 14:00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522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39057-0776-49E8-82EE-5F84DF506050}" type="datetime8">
              <a:rPr lang="en-IL" smtClean="0"/>
              <a:t>09/05/2023 14:00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4482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EB99D-CF1D-455B-8920-5B03A6C43FD7}" type="datetime8">
              <a:rPr lang="en-IL" smtClean="0"/>
              <a:t>09/05/2023 14:00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0124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B521-77C2-46E8-B1B0-2D2BC1B0E6D0}" type="datetime8">
              <a:rPr lang="en-IL" smtClean="0"/>
              <a:t>09/05/2023 14:00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6506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80D7-8556-4EF5-B516-47CA43BB1958}" type="datetime8">
              <a:rPr lang="en-IL" smtClean="0"/>
              <a:t>09/05/2023 14:00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4716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83195-EA98-4F41-B8B1-282EFE3B036C}" type="datetime8">
              <a:rPr lang="en-IL" smtClean="0"/>
              <a:t>09/05/2023 14:00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11401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36B-FD89-475F-B068-11100B7FC597}" type="datetime8">
              <a:rPr lang="en-IL" smtClean="0"/>
              <a:t>09/05/2023 14:00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01869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3A7A-ED8E-4D8B-809B-8FE205BFC8D9}" type="datetime8">
              <a:rPr lang="en-IL" smtClean="0"/>
              <a:t>09/05/2023 14:00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085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D6578-7188-4F5B-AD59-AAAE00892AF7}" type="datetime8">
              <a:rPr lang="en-IL" smtClean="0"/>
              <a:t>09/05/2023 14:00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957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6EDAB-6475-463D-A2D7-A43DB9C9091D}" type="datetime8">
              <a:rPr lang="en-IL" smtClean="0"/>
              <a:t>09/05/2023 14:00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55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3BBD-28CD-4B11-9AA1-8239B99B3850}" type="datetime8">
              <a:rPr lang="en-IL" smtClean="0"/>
              <a:t>09/05/2023 14:00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432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666F-1225-425B-952D-3E074FF734D8}" type="datetime8">
              <a:rPr lang="en-IL" smtClean="0"/>
              <a:t>09/05/2023 14:00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546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C20E-D53C-4267-BAB7-9902FF0B7A6F}" type="datetime8">
              <a:rPr lang="en-IL" smtClean="0"/>
              <a:t>09/05/2023 14:00</a:t>
            </a:fld>
            <a:endParaRPr lang="en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557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9360-9E89-4A64-A8EE-FC3ED686F043}" type="datetime8">
              <a:rPr lang="en-IL" smtClean="0"/>
              <a:t>09/05/2023 14:00</a:t>
            </a:fld>
            <a:endParaRPr lang="en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2049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4C4-8C5F-4C95-B4E2-527DCABE66CB}" type="datetime8">
              <a:rPr lang="en-IL" smtClean="0"/>
              <a:t>09/05/2023 14:00</a:t>
            </a:fld>
            <a:endParaRPr lang="en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45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3D99-B20D-4242-ABEC-5DE43FFD1E48}" type="datetime8">
              <a:rPr lang="en-IL" smtClean="0"/>
              <a:t>09/05/2023 14:00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138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C9889CB-3AF8-4DAA-BE37-2B81852383EE}" type="datetime8">
              <a:rPr lang="en-IL" smtClean="0"/>
              <a:t>09/05/2023 14:00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6696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98FB-6A83-F47C-F7E3-1738DDFDB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Crowd Sourcing Water Turbidity Information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14220-C7DA-8A8A-FE59-D5126495F0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Nitay ozer</a:t>
            </a:r>
          </a:p>
          <a:p>
            <a:r>
              <a:rPr lang="en-US" dirty="0"/>
              <a:t>Itay mal</a:t>
            </a:r>
          </a:p>
          <a:p>
            <a:r>
              <a:rPr lang="en-US" dirty="0"/>
              <a:t>supervisor adi vainiger</a:t>
            </a:r>
            <a:endParaRPr lang="en-I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F7E4CE-238F-D105-81E0-6F7FDD0D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275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010DB-F1B7-2F94-E47E-C96F4BA6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89" y="1143000"/>
            <a:ext cx="3517455" cy="4705027"/>
          </a:xfrm>
        </p:spPr>
        <p:txBody>
          <a:bodyPr anchor="ctr">
            <a:normAutofit fontScale="90000"/>
          </a:bodyPr>
          <a:lstStyle/>
          <a:p>
            <a:r>
              <a:rPr lang="en-GB" sz="4000" dirty="0">
                <a:solidFill>
                  <a:srgbClr val="F2F2F2"/>
                </a:solidFill>
              </a:rPr>
              <a:t>Water turbidity sensing using a smartphone and attached device</a:t>
            </a:r>
            <a:endParaRPr lang="en-IL" sz="4000" dirty="0">
              <a:solidFill>
                <a:srgbClr val="F2F2F2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795F1-9490-61D4-B6FF-819BD11F45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234" y="931598"/>
            <a:ext cx="5785440" cy="512782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EE0DB2-FCF4-DC3E-528C-BAC36368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10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7665B-BB56-9BC9-435E-7C7D7318984A}"/>
              </a:ext>
            </a:extLst>
          </p:cNvPr>
          <p:cNvSpPr txBox="1"/>
          <p:nvPr/>
        </p:nvSpPr>
        <p:spPr>
          <a:xfrm>
            <a:off x="5884190" y="6269883"/>
            <a:ext cx="6307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Hussain, I., Ahamad, K., &amp; Nath, P. (2016). Water turbidity sensing using a smartphone.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Rsc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Advances, 6(27), 22374-22382.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2147352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F389D6-7218-ABC9-BF90-982A18019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342293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8798B5-426A-5432-89BA-E5958952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11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79FBF5-ACE0-CDBE-4C41-6ADB9563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89" y="1143000"/>
            <a:ext cx="3517455" cy="4705027"/>
          </a:xfrm>
        </p:spPr>
        <p:txBody>
          <a:bodyPr anchor="ctr">
            <a:normAutofit fontScale="90000"/>
          </a:bodyPr>
          <a:lstStyle/>
          <a:p>
            <a:r>
              <a:rPr lang="en-GB" sz="4000" dirty="0">
                <a:solidFill>
                  <a:srgbClr val="F2F2F2"/>
                </a:solidFill>
              </a:rPr>
              <a:t>Water turbidity sensing using a smartphone and attached device</a:t>
            </a:r>
            <a:endParaRPr lang="en-IL" sz="40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633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010DB-F1B7-2F94-E47E-C96F4BA6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69" y="1447800"/>
            <a:ext cx="3669141" cy="4572000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rgbClr val="F2F2F2"/>
                </a:solidFill>
              </a:rPr>
              <a:t>‘</a:t>
            </a:r>
            <a:r>
              <a:rPr lang="en-GB" sz="4000" dirty="0" err="1">
                <a:solidFill>
                  <a:srgbClr val="F2F2F2"/>
                </a:solidFill>
              </a:rPr>
              <a:t>HydroColor</a:t>
            </a:r>
            <a:r>
              <a:rPr lang="en-GB" sz="4000" dirty="0">
                <a:solidFill>
                  <a:srgbClr val="F2F2F2"/>
                </a:solidFill>
              </a:rPr>
              <a:t>: Water Quality App’</a:t>
            </a:r>
            <a:endParaRPr lang="en-IL" sz="4000" dirty="0">
              <a:solidFill>
                <a:srgbClr val="F2F2F2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2" descr="Capture View">
            <a:extLst>
              <a:ext uri="{FF2B5EF4-FFF2-40B4-BE49-F238E27FC236}">
                <a16:creationId xmlns:a16="http://schemas.microsoft.com/office/drawing/2014/main" id="{82B96993-C31E-046B-7807-BB4578ED9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386" y="1447800"/>
            <a:ext cx="277991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ollection&#10;View">
            <a:extLst>
              <a:ext uri="{FF2B5EF4-FFF2-40B4-BE49-F238E27FC236}">
                <a16:creationId xmlns:a16="http://schemas.microsoft.com/office/drawing/2014/main" id="{A2538980-33C4-0D33-27BE-AFD4116A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11" y="1447800"/>
            <a:ext cx="277991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DA84A5-A5DD-A146-0CFF-A6DAC313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12</a:t>
            </a:fld>
            <a:endParaRPr lang="en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91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F389D6-7218-ABC9-BF90-982A18019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6226531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6761DC-91BC-89C7-A8B1-1D12D39A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13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A480D-FF94-BE45-5921-563F536EB579}"/>
              </a:ext>
            </a:extLst>
          </p:cNvPr>
          <p:cNvSpPr txBox="1">
            <a:spLocks/>
          </p:cNvSpPr>
          <p:nvPr/>
        </p:nvSpPr>
        <p:spPr>
          <a:xfrm>
            <a:off x="385569" y="1447800"/>
            <a:ext cx="3669141" cy="457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>
                <a:solidFill>
                  <a:srgbClr val="F2F2F2"/>
                </a:solidFill>
              </a:rPr>
              <a:t>‘HydroColor: Water Quality App’</a:t>
            </a:r>
            <a:endParaRPr lang="en-IL" sz="40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11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Possible Approaches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80220-D24B-8D00-274D-353369E2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633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EBEBEB"/>
                </a:solidFill>
              </a:rPr>
              <a:t>Beam Attenuation</a:t>
            </a:r>
            <a:endParaRPr lang="en-IL" sz="31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332854"/>
            <a:ext cx="4166509" cy="4890965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EBEBEB"/>
                </a:solidFill>
              </a:rPr>
              <a:t>Light source is fixed</a:t>
            </a:r>
          </a:p>
          <a:p>
            <a:r>
              <a:rPr lang="en-GB" sz="2400" dirty="0">
                <a:solidFill>
                  <a:srgbClr val="EBEBEB"/>
                </a:solidFill>
              </a:rPr>
              <a:t>Camera moved horizontally</a:t>
            </a:r>
          </a:p>
          <a:p>
            <a:r>
              <a:rPr lang="en-GB" sz="2400" dirty="0">
                <a:solidFill>
                  <a:srgbClr val="EBEBEB"/>
                </a:solidFill>
              </a:rPr>
              <a:t>Measuring difference in backscattered light</a:t>
            </a:r>
            <a:endParaRPr lang="en-US" sz="2400" dirty="0">
              <a:solidFill>
                <a:srgbClr val="EBEBEB"/>
              </a:solidFill>
            </a:endParaRPr>
          </a:p>
          <a:p>
            <a:r>
              <a:rPr lang="en-US" sz="2400" dirty="0">
                <a:solidFill>
                  <a:srgbClr val="EBEBEB"/>
                </a:solidFill>
              </a:rPr>
              <a:t>Main Disadvantage:</a:t>
            </a:r>
          </a:p>
          <a:p>
            <a:pPr lvl="1"/>
            <a:r>
              <a:rPr lang="en-US" sz="2000" dirty="0">
                <a:solidFill>
                  <a:srgbClr val="EBEBEB"/>
                </a:solidFill>
              </a:rPr>
              <a:t>Requires external light to be negligible</a:t>
            </a:r>
          </a:p>
          <a:p>
            <a:pPr lvl="1"/>
            <a:r>
              <a:rPr lang="en-US" sz="2000" dirty="0">
                <a:solidFill>
                  <a:srgbClr val="EBEBEB"/>
                </a:solidFill>
              </a:rPr>
              <a:t>Requires “clean” scene</a:t>
            </a:r>
            <a:endParaRPr lang="en-GB" sz="2000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15</a:t>
            </a:fld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B38CE-55EF-B9F0-024B-0CDFAB20E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91" y="1359145"/>
            <a:ext cx="5486400" cy="438086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3E29F9-BA6B-5962-12C8-F086192AA1B7}"/>
                  </a:ext>
                </a:extLst>
              </p:cNvPr>
              <p:cNvSpPr txBox="1"/>
              <p:nvPr/>
            </p:nvSpPr>
            <p:spPr>
              <a:xfrm>
                <a:off x="-525198" y="5606935"/>
                <a:ext cx="6096000" cy="955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2400" i="1" smtClean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d>
                            <m:dPr>
                              <m:ctrlPr>
                                <a:rPr lang="en-IL" sz="2400" i="1">
                                  <a:solidFill>
                                    <a:srgbClr val="E3E4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L" sz="2400" i="1">
                                  <a:solidFill>
                                    <a:srgbClr val="E3E4E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IL" sz="2400" i="0">
                          <a:solidFill>
                            <a:srgbClr val="E3E4E3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L" sz="2400" i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L" sz="2400" i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unc>
                        <m:funcPr>
                          <m:ctrlP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L" sz="2400" i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IL" sz="2400" i="1">
                                  <a:solidFill>
                                    <a:srgbClr val="E3E4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L" sz="2400" i="1">
                                      <a:solidFill>
                                        <a:srgbClr val="E3E4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L" sz="2400" i="1">
                                          <a:solidFill>
                                            <a:srgbClr val="E3E4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L" sz="2400" i="1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L" sz="2400" i="1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L" sz="2400" i="0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IL" sz="2400" i="1">
                                          <a:solidFill>
                                            <a:srgbClr val="E3E4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L" sz="2400" i="1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L" sz="2400" i="1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L" sz="2400" i="0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L" sz="2400" dirty="0">
                  <a:solidFill>
                    <a:srgbClr val="E3E4E3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3E29F9-BA6B-5962-12C8-F086192AA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5198" y="5606935"/>
                <a:ext cx="6096000" cy="955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258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7"/>
            <a:ext cx="4166510" cy="6892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Secchi Disk</a:t>
            </a:r>
            <a:endParaRPr lang="en-IL" sz="3600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BD151-CEA4-6AF2-BF80-BF942BBC6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0331" y="1143000"/>
            <a:ext cx="5449889" cy="4782277"/>
          </a:xfrm>
          <a:prstGeom prst="rect">
            <a:avLst/>
          </a:prstGeom>
          <a:noFill/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947770"/>
            <a:ext cx="4166509" cy="3785419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EBEBEB"/>
                </a:solidFill>
              </a:rPr>
              <a:t>Disk is lowered vertically</a:t>
            </a:r>
          </a:p>
          <a:p>
            <a:r>
              <a:rPr lang="en-GB" sz="2400" dirty="0">
                <a:solidFill>
                  <a:srgbClr val="EBEBEB"/>
                </a:solidFill>
              </a:rPr>
              <a:t>Measures by disappearance depth</a:t>
            </a:r>
          </a:p>
          <a:p>
            <a:r>
              <a:rPr lang="en-GB" sz="2400" dirty="0">
                <a:solidFill>
                  <a:srgbClr val="EBEBEB"/>
                </a:solidFill>
              </a:rPr>
              <a:t>Main disadvantage:</a:t>
            </a:r>
          </a:p>
          <a:p>
            <a:pPr lvl="1"/>
            <a:r>
              <a:rPr lang="en-GB" sz="2000" dirty="0">
                <a:solidFill>
                  <a:srgbClr val="EBEBEB"/>
                </a:solidFill>
              </a:rPr>
              <a:t>Requires very deep water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8CECB-9C7B-EF27-B511-329CF06D6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16</a:t>
            </a:fld>
            <a:endParaRPr lang="en-IL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8E1BEA-CFB9-E733-4863-1CBEB97FE95E}"/>
                  </a:ext>
                </a:extLst>
              </p:cNvPr>
              <p:cNvSpPr txBox="1"/>
              <p:nvPr/>
            </p:nvSpPr>
            <p:spPr>
              <a:xfrm>
                <a:off x="-579807" y="5078442"/>
                <a:ext cx="6098582" cy="1098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L" sz="2400" smtClean="0">
                          <a:solidFill>
                            <a:srgbClr val="EAEAE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L" sz="2400" i="1">
                          <a:solidFill>
                            <a:srgbClr val="EAEAEA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L" sz="2400" i="0">
                          <a:solidFill>
                            <a:srgbClr val="EAEAE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L" sz="2400" i="1">
                              <a:solidFill>
                                <a:srgbClr val="EAEAE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L" sz="2400" i="1">
                                  <a:solidFill>
                                    <a:srgbClr val="EAEAE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L" sz="2400" i="0">
                                  <a:solidFill>
                                    <a:srgbClr val="EAEAE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rgbClr val="EAEAE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L" sz="2400" i="1">
                                          <a:solidFill>
                                            <a:srgbClr val="EAEAE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IL" sz="2400" i="1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L" sz="2400" i="1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IL" sz="2400" i="0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L" sz="2400" i="1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L" sz="2400" i="1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IL" sz="2400" i="1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IL" sz="2400" i="1">
                              <a:solidFill>
                                <a:srgbClr val="EAEA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IL" sz="2400" i="0">
                              <a:solidFill>
                                <a:srgbClr val="EAEAE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L" sz="2400" i="1">
                              <a:solidFill>
                                <a:srgbClr val="EAEAEA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IL" sz="2400" dirty="0">
                  <a:solidFill>
                    <a:srgbClr val="EAEAE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8E1BEA-CFB9-E733-4863-1CBEB97F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9807" y="5078442"/>
                <a:ext cx="6098582" cy="1098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369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7"/>
            <a:ext cx="4166510" cy="15095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Secchi Disk Improvements</a:t>
            </a:r>
            <a:endParaRPr lang="en-IL" sz="3600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5FD6D-E71B-4FE5-A339-78D46D357B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9" t="-390" r="-3568" b="390"/>
          <a:stretch/>
        </p:blipFill>
        <p:spPr bwMode="auto">
          <a:xfrm>
            <a:off x="7649029" y="2965115"/>
            <a:ext cx="4491445" cy="35400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14177"/>
            <a:ext cx="4166509" cy="370964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Two targets – reduce required depth</a:t>
            </a:r>
          </a:p>
          <a:p>
            <a:r>
              <a:rPr lang="en-GB" dirty="0">
                <a:solidFill>
                  <a:srgbClr val="EBEBEB"/>
                </a:solidFill>
              </a:rPr>
              <a:t>Use </a:t>
            </a:r>
            <a:r>
              <a:rPr lang="en-GB" dirty="0" err="1">
                <a:solidFill>
                  <a:srgbClr val="EBEBEB"/>
                </a:solidFill>
              </a:rPr>
              <a:t>color</a:t>
            </a:r>
            <a:r>
              <a:rPr lang="en-GB" dirty="0">
                <a:solidFill>
                  <a:srgbClr val="EBEBEB"/>
                </a:solidFill>
              </a:rPr>
              <a:t> table target – specific wavelength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2F45F-84F9-6017-39DB-E4CF5CB690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53"/>
          <a:stretch/>
        </p:blipFill>
        <p:spPr bwMode="auto">
          <a:xfrm>
            <a:off x="5622083" y="74930"/>
            <a:ext cx="4345734" cy="33540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251D2-3F61-50E0-7AC4-4451EF948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17</a:t>
            </a:fld>
            <a:endParaRPr lang="en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96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Black Disk</a:t>
            </a:r>
            <a:endParaRPr lang="en-IL" sz="36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442884"/>
            <a:ext cx="4166509" cy="397223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Move the disk horizontally</a:t>
            </a:r>
          </a:p>
          <a:p>
            <a:r>
              <a:rPr lang="en-GB" dirty="0">
                <a:solidFill>
                  <a:srgbClr val="EBEBEB"/>
                </a:solidFill>
              </a:rPr>
              <a:t>Based on the </a:t>
            </a:r>
            <a:br>
              <a:rPr lang="en-GB" dirty="0">
                <a:solidFill>
                  <a:srgbClr val="EBEBEB"/>
                </a:solidFill>
              </a:rPr>
            </a:br>
            <a:r>
              <a:rPr lang="en-GB" dirty="0">
                <a:solidFill>
                  <a:srgbClr val="EBEBEB"/>
                </a:solidFill>
              </a:rPr>
              <a:t>disappearance distance</a:t>
            </a:r>
          </a:p>
          <a:p>
            <a:r>
              <a:rPr lang="en-GB" dirty="0">
                <a:solidFill>
                  <a:srgbClr val="EBEBEB"/>
                </a:solidFill>
              </a:rPr>
              <a:t>Main disadvantage:</a:t>
            </a:r>
          </a:p>
          <a:p>
            <a:pPr lvl="1"/>
            <a:r>
              <a:rPr lang="en-GB" dirty="0">
                <a:solidFill>
                  <a:srgbClr val="EBEBEB"/>
                </a:solidFill>
              </a:rPr>
              <a:t>Requires very wide water body</a:t>
            </a:r>
          </a:p>
          <a:p>
            <a:pPr lvl="1"/>
            <a:r>
              <a:rPr lang="en-GB" dirty="0">
                <a:solidFill>
                  <a:srgbClr val="EBEBEB"/>
                </a:solidFill>
              </a:rPr>
              <a:t>Additional complexity due to viewing apparatus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2A544-7223-FF21-1C98-28F39B9051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50116"/>
            <a:ext cx="5025390" cy="5812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48097-B5AA-7FC9-E255-D387A94B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18</a:t>
            </a:fld>
            <a:endParaRPr lang="en-IL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61BCA-99E9-D333-A7D3-530F8D1D13A1}"/>
                  </a:ext>
                </a:extLst>
              </p:cNvPr>
              <p:cNvSpPr txBox="1"/>
              <p:nvPr/>
            </p:nvSpPr>
            <p:spPr>
              <a:xfrm>
                <a:off x="-445681" y="5536565"/>
                <a:ext cx="6098582" cy="1092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L" sz="2400" smtClean="0">
                          <a:solidFill>
                            <a:srgbClr val="E3E4E3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L" sz="2400" i="1">
                          <a:solidFill>
                            <a:srgbClr val="E3E4E3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L" sz="2400" i="0">
                          <a:solidFill>
                            <a:srgbClr val="E3E4E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L" sz="2400" i="1">
                                  <a:solidFill>
                                    <a:srgbClr val="E3E4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L" sz="2400" i="0">
                                  <a:solidFill>
                                    <a:srgbClr val="E3E4E3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rgbClr val="E3E4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L" sz="2400" i="0">
                                      <a:solidFill>
                                        <a:srgbClr val="E3E4E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IL" sz="2400" i="1">
                                          <a:solidFill>
                                            <a:srgbClr val="E3E4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L" sz="2400" i="0">
                                          <a:solidFill>
                                            <a:srgbClr val="E3E4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IL" sz="2400" dirty="0">
                  <a:solidFill>
                    <a:srgbClr val="E3E4E3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61BCA-99E9-D333-A7D3-530F8D1D1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5681" y="5536565"/>
                <a:ext cx="6098582" cy="109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287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Black Disk</a:t>
            </a:r>
            <a:br>
              <a:rPr lang="en-US" sz="3200" dirty="0">
                <a:solidFill>
                  <a:srgbClr val="EBEBEB"/>
                </a:solidFill>
              </a:rPr>
            </a:br>
            <a:r>
              <a:rPr lang="en-US" sz="3200" dirty="0">
                <a:solidFill>
                  <a:srgbClr val="EBEBEB"/>
                </a:solidFill>
              </a:rPr>
              <a:t>Improvements</a:t>
            </a:r>
            <a:endParaRPr lang="en-IL" sz="36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14177"/>
            <a:ext cx="4166509" cy="370964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Take photo underwater – reduce complexity and reflection effect</a:t>
            </a:r>
          </a:p>
          <a:p>
            <a:r>
              <a:rPr lang="en-GB" dirty="0">
                <a:solidFill>
                  <a:srgbClr val="EBEBEB"/>
                </a:solidFill>
              </a:rPr>
              <a:t>Two targets – reduce required distance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B4453-1210-D6BD-B2A0-4D849A9041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10" y="629266"/>
            <a:ext cx="4702453" cy="57173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703A-FFAA-27DC-F6EE-E1A8C9B74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19</a:t>
            </a:fld>
            <a:endParaRPr lang="en-I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89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2E878-8673-1CBB-DC06-584E9C31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Project Goal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6" descr="Users">
            <a:extLst>
              <a:ext uri="{FF2B5EF4-FFF2-40B4-BE49-F238E27FC236}">
                <a16:creationId xmlns:a16="http://schemas.microsoft.com/office/drawing/2014/main" id="{CFCBF220-32B7-AD16-30C3-37C8E0676805}"/>
              </a:ext>
            </a:extLst>
          </p:cNvPr>
          <p:cNvSpPr/>
          <p:nvPr/>
        </p:nvSpPr>
        <p:spPr>
          <a:xfrm>
            <a:off x="2586614" y="2865751"/>
            <a:ext cx="1944000" cy="1944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5A5402-1ABC-D2C2-F972-9E53E38A131A}"/>
              </a:ext>
            </a:extLst>
          </p:cNvPr>
          <p:cNvSpPr/>
          <p:nvPr/>
        </p:nvSpPr>
        <p:spPr>
          <a:xfrm>
            <a:off x="1166371" y="5304036"/>
            <a:ext cx="4784486" cy="1267781"/>
          </a:xfrm>
          <a:custGeom>
            <a:avLst/>
            <a:gdLst>
              <a:gd name="connsiteX0" fmla="*/ 0 w 4320000"/>
              <a:gd name="connsiteY0" fmla="*/ 0 h 855000"/>
              <a:gd name="connsiteX1" fmla="*/ 4320000 w 4320000"/>
              <a:gd name="connsiteY1" fmla="*/ 0 h 855000"/>
              <a:gd name="connsiteX2" fmla="*/ 4320000 w 4320000"/>
              <a:gd name="connsiteY2" fmla="*/ 855000 h 855000"/>
              <a:gd name="connsiteX3" fmla="*/ 0 w 4320000"/>
              <a:gd name="connsiteY3" fmla="*/ 855000 h 855000"/>
              <a:gd name="connsiteX4" fmla="*/ 0 w 4320000"/>
              <a:gd name="connsiteY4" fmla="*/ 0 h 8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855000">
                <a:moveTo>
                  <a:pt x="0" y="0"/>
                </a:moveTo>
                <a:lnTo>
                  <a:pt x="4320000" y="0"/>
                </a:lnTo>
                <a:lnTo>
                  <a:pt x="4320000" y="855000"/>
                </a:lnTo>
                <a:lnTo>
                  <a:pt x="0" y="855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/>
              <a:t>Low-cost</a:t>
            </a:r>
            <a:r>
              <a:rPr lang="en-US" sz="2000" kern="1200" dirty="0"/>
              <a:t>, portable and highly available solution for </a:t>
            </a:r>
            <a:r>
              <a:rPr lang="en-US" sz="2000" b="1" kern="1200" dirty="0"/>
              <a:t>crowdsourcing</a:t>
            </a:r>
            <a:r>
              <a:rPr lang="en-US" sz="2000" kern="1200" dirty="0"/>
              <a:t> water turbidity information.</a:t>
            </a:r>
          </a:p>
        </p:txBody>
      </p:sp>
      <p:sp>
        <p:nvSpPr>
          <p:cNvPr id="9" name="Rectangle 8" descr="Smart Phone">
            <a:extLst>
              <a:ext uri="{FF2B5EF4-FFF2-40B4-BE49-F238E27FC236}">
                <a16:creationId xmlns:a16="http://schemas.microsoft.com/office/drawing/2014/main" id="{ADD4F29F-445A-A3E8-AC61-E2E16B3F6056}"/>
              </a:ext>
            </a:extLst>
          </p:cNvPr>
          <p:cNvSpPr/>
          <p:nvPr/>
        </p:nvSpPr>
        <p:spPr>
          <a:xfrm>
            <a:off x="7662615" y="2865751"/>
            <a:ext cx="1944000" cy="1944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047DD8-0F20-C9D6-E74A-5E9297424AF4}"/>
              </a:ext>
            </a:extLst>
          </p:cNvPr>
          <p:cNvSpPr/>
          <p:nvPr/>
        </p:nvSpPr>
        <p:spPr>
          <a:xfrm>
            <a:off x="6474614" y="5304037"/>
            <a:ext cx="4320000" cy="855000"/>
          </a:xfrm>
          <a:custGeom>
            <a:avLst/>
            <a:gdLst>
              <a:gd name="connsiteX0" fmla="*/ 0 w 4320000"/>
              <a:gd name="connsiteY0" fmla="*/ 0 h 855000"/>
              <a:gd name="connsiteX1" fmla="*/ 4320000 w 4320000"/>
              <a:gd name="connsiteY1" fmla="*/ 0 h 855000"/>
              <a:gd name="connsiteX2" fmla="*/ 4320000 w 4320000"/>
              <a:gd name="connsiteY2" fmla="*/ 855000 h 855000"/>
              <a:gd name="connsiteX3" fmla="*/ 0 w 4320000"/>
              <a:gd name="connsiteY3" fmla="*/ 855000 h 855000"/>
              <a:gd name="connsiteX4" fmla="*/ 0 w 4320000"/>
              <a:gd name="connsiteY4" fmla="*/ 0 h 8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855000">
                <a:moveTo>
                  <a:pt x="0" y="0"/>
                </a:moveTo>
                <a:lnTo>
                  <a:pt x="4320000" y="0"/>
                </a:lnTo>
                <a:lnTo>
                  <a:pt x="4320000" y="855000"/>
                </a:lnTo>
                <a:lnTo>
                  <a:pt x="0" y="855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Based of </a:t>
            </a:r>
            <a:r>
              <a:rPr lang="en-US" sz="2000" b="1" kern="1200" dirty="0"/>
              <a:t>personal smartphone</a:t>
            </a:r>
            <a:r>
              <a:rPr lang="en-US" sz="2000" kern="1200" dirty="0"/>
              <a:t>, application and DIY measuring kit.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FAC72-2B1F-8C5D-4950-2CCF271F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2</a:t>
            </a:fld>
            <a:endParaRPr lang="en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93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Purposed </a:t>
            </a:r>
            <a:br>
              <a:rPr lang="en-US" dirty="0"/>
            </a:br>
            <a:r>
              <a:rPr lang="en-US" dirty="0"/>
              <a:t>Solution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B56-7BB6-16C6-5824-A4A2DBF0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8285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Basic Assumptions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A4CFB-2B79-2F62-9426-9E31CE95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/>
              <a:t>Water body dimension fit to measuring device</a:t>
            </a:r>
          </a:p>
          <a:p>
            <a:pPr>
              <a:buClr>
                <a:schemeClr val="accent1"/>
              </a:buClr>
            </a:pPr>
            <a:r>
              <a:rPr lang="en-US" dirty="0"/>
              <a:t>Turbidity conditions that fit for optical measurement</a:t>
            </a:r>
          </a:p>
          <a:p>
            <a:pPr>
              <a:buClr>
                <a:schemeClr val="accent1"/>
              </a:buClr>
            </a:pPr>
            <a:r>
              <a:rPr lang="en-US" dirty="0"/>
              <a:t>Daylight/mobile phone flashlight</a:t>
            </a:r>
          </a:p>
          <a:p>
            <a:pPr>
              <a:buClr>
                <a:schemeClr val="accent1"/>
              </a:buClr>
            </a:pPr>
            <a:r>
              <a:rPr lang="en-US" dirty="0"/>
              <a:t>Consistency of water turbidity in water body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7F3A95-5EBA-FBB7-8AF1-9CCA4A24D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5007" y="2382921"/>
            <a:ext cx="6612193" cy="418304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842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078-078A-8B18-7A9F-25023B2C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E2DDD0"/>
                </a:solidFill>
              </a:rPr>
              <a:t>Measurement</a:t>
            </a:r>
            <a:r>
              <a:rPr lang="en-US" sz="4000" dirty="0"/>
              <a:t> Setup</a:t>
            </a:r>
            <a:endParaRPr lang="en-IL" sz="4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87C3DF1-F029-730E-8618-E20AABF191E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08558856"/>
                  </p:ext>
                </p:extLst>
              </p:nvPr>
            </p:nvGraphicFramePr>
            <p:xfrm>
              <a:off x="5732424" y="613662"/>
              <a:ext cx="5471310" cy="56306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71310" cy="5630671"/>
                    </a:xfrm>
                    <a:prstGeom prst="rect">
                      <a:avLst/>
                    </a:prstGeom>
                  </am3d:spPr>
                  <am3d:camera>
                    <am3d:pos x="0" y="0" z="605071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1" d="1000000"/>
                    <am3d:preTrans dx="5535194" dy="-5852107" dz="-48895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9255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D87C3DF1-F029-730E-8618-E20AABF191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2424" y="613662"/>
                <a:ext cx="5471310" cy="563067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D115B-2BEF-5B3F-DC13-4F4321A1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22</a:t>
            </a:fld>
            <a:endParaRPr lang="en-IL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0DDBD68-FC8E-600A-E567-88157282F651}"/>
              </a:ext>
            </a:extLst>
          </p:cNvPr>
          <p:cNvSpPr/>
          <p:nvPr/>
        </p:nvSpPr>
        <p:spPr>
          <a:xfrm>
            <a:off x="111340" y="1452664"/>
            <a:ext cx="5634083" cy="2931268"/>
          </a:xfrm>
          <a:prstGeom prst="wedgeEllipseCallout">
            <a:avLst>
              <a:gd name="adj1" fmla="val 58129"/>
              <a:gd name="adj2" fmla="val 1316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367" t="-41473" r="367" b="-41473"/>
            </a:stretch>
          </a:blip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1446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78EF2-02D3-95D5-B128-8DDFF8C8C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Simulating Realistic Scene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C251E-AF9D-FD76-144D-07650209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23</a:t>
            </a:fld>
            <a:endParaRPr lang="en-IL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030A0C-AC38-6B80-E00A-886334C41FE0}"/>
              </a:ext>
            </a:extLst>
          </p:cNvPr>
          <p:cNvGrpSpPr/>
          <p:nvPr/>
        </p:nvGrpSpPr>
        <p:grpSpPr>
          <a:xfrm>
            <a:off x="320206" y="2021007"/>
            <a:ext cx="5568272" cy="3365544"/>
            <a:chOff x="808330" y="2316036"/>
            <a:chExt cx="4592023" cy="277548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66BBCBD-2969-8683-9449-F811EEC478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0" t="4861" r="8717" b="18659"/>
            <a:stretch/>
          </p:blipFill>
          <p:spPr bwMode="auto">
            <a:xfrm>
              <a:off x="808330" y="2316036"/>
              <a:ext cx="4592023" cy="277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E03160-A789-E4BF-A88B-8ADEFA1CEC64}"/>
                </a:ext>
              </a:extLst>
            </p:cNvPr>
            <p:cNvSpPr txBox="1"/>
            <p:nvPr/>
          </p:nvSpPr>
          <p:spPr>
            <a:xfrm>
              <a:off x="1778258" y="2474732"/>
              <a:ext cx="3272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Sensor is inside the medium</a:t>
              </a:r>
              <a:endParaRPr lang="en-IL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CAAAF4E-A621-026A-966B-79F07E4B2E57}"/>
              </a:ext>
            </a:extLst>
          </p:cNvPr>
          <p:cNvGrpSpPr/>
          <p:nvPr/>
        </p:nvGrpSpPr>
        <p:grpSpPr>
          <a:xfrm>
            <a:off x="6355404" y="2021007"/>
            <a:ext cx="5568272" cy="3365544"/>
            <a:chOff x="6843528" y="2316036"/>
            <a:chExt cx="4592023" cy="2775486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04AA3CD6-CED4-9B0C-834C-3271DB6679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5" t="5353" r="8833" b="18166"/>
            <a:stretch/>
          </p:blipFill>
          <p:spPr bwMode="auto">
            <a:xfrm>
              <a:off x="6843528" y="2316036"/>
              <a:ext cx="4592023" cy="277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C983C8-3523-406A-D350-AE506020687A}"/>
                </a:ext>
              </a:extLst>
            </p:cNvPr>
            <p:cNvSpPr txBox="1"/>
            <p:nvPr/>
          </p:nvSpPr>
          <p:spPr>
            <a:xfrm>
              <a:off x="7498136" y="2474732"/>
              <a:ext cx="379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Sensor is just outside the medium</a:t>
              </a:r>
              <a:endParaRPr lang="en-IL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000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078-078A-8B18-7A9F-25023B2C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Simulations</a:t>
            </a:r>
            <a:endParaRPr lang="en-IL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31F75-D5BB-6195-E565-B59B330A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24</a:t>
            </a:fld>
            <a:endParaRPr lang="en-IL"/>
          </a:p>
        </p:txBody>
      </p:sp>
      <p:pic>
        <p:nvPicPr>
          <p:cNvPr id="6" name="Picture 5" descr="A picture containing pool ball, dark&#10;&#10;Description automatically generated">
            <a:extLst>
              <a:ext uri="{FF2B5EF4-FFF2-40B4-BE49-F238E27FC236}">
                <a16:creationId xmlns:a16="http://schemas.microsoft.com/office/drawing/2014/main" id="{2569F232-EBD3-0C55-1BD5-A03201CC1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54" y="1503726"/>
            <a:ext cx="4148303" cy="2765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E83A60-DCFA-5005-CEF6-45A7D628F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326" y="3621985"/>
            <a:ext cx="4148303" cy="2765535"/>
          </a:xfrm>
          <a:prstGeom prst="rect">
            <a:avLst/>
          </a:prstGeom>
        </p:spPr>
      </p:pic>
      <p:pic>
        <p:nvPicPr>
          <p:cNvPr id="10" name="Picture 9" descr="A picture containing green&#10;&#10;Description automatically generated">
            <a:extLst>
              <a:ext uri="{FF2B5EF4-FFF2-40B4-BE49-F238E27FC236}">
                <a16:creationId xmlns:a16="http://schemas.microsoft.com/office/drawing/2014/main" id="{1045F09E-F520-E2CE-721D-A9068B949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543" y="1467147"/>
            <a:ext cx="4148303" cy="2765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9F88D3-A70C-2373-E1FF-D8E038B66B2A}"/>
                  </a:ext>
                </a:extLst>
              </p:cNvPr>
              <p:cNvSpPr txBox="1"/>
              <p:nvPr/>
            </p:nvSpPr>
            <p:spPr>
              <a:xfrm>
                <a:off x="455846" y="4269261"/>
                <a:ext cx="23744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9F88D3-A70C-2373-E1FF-D8E038B66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46" y="4269261"/>
                <a:ext cx="2374459" cy="646331"/>
              </a:xfrm>
              <a:prstGeom prst="rect">
                <a:avLst/>
              </a:prstGeom>
              <a:blipFill>
                <a:blip r:embed="rId5"/>
                <a:stretch>
                  <a:fillRect r="-771" b="-943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F3561D-7F94-950A-9DA4-8C35DB39C3CF}"/>
                  </a:ext>
                </a:extLst>
              </p:cNvPr>
              <p:cNvSpPr txBox="1"/>
              <p:nvPr/>
            </p:nvSpPr>
            <p:spPr>
              <a:xfrm>
                <a:off x="4780103" y="6082116"/>
                <a:ext cx="23744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F3561D-7F94-950A-9DA4-8C35DB39C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03" y="6082116"/>
                <a:ext cx="2374459" cy="646331"/>
              </a:xfrm>
              <a:prstGeom prst="rect">
                <a:avLst/>
              </a:prstGeom>
              <a:blipFill>
                <a:blip r:embed="rId6"/>
                <a:stretch>
                  <a:fillRect r="-513" b="-84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045BF0-E199-B92D-105F-6F9D8B3E8881}"/>
                  </a:ext>
                </a:extLst>
              </p:cNvPr>
              <p:cNvSpPr txBox="1"/>
              <p:nvPr/>
            </p:nvSpPr>
            <p:spPr>
              <a:xfrm>
                <a:off x="9165310" y="4232682"/>
                <a:ext cx="23744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045BF0-E199-B92D-105F-6F9D8B3E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310" y="4232682"/>
                <a:ext cx="2374459" cy="646331"/>
              </a:xfrm>
              <a:prstGeom prst="rect">
                <a:avLst/>
              </a:prstGeom>
              <a:blipFill>
                <a:blip r:embed="rId7"/>
                <a:stretch>
                  <a:fillRect r="-513" b="-943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041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71FE1-38EC-3FEC-CD9F-AC33693A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2DDD0"/>
                </a:solidFill>
              </a:rPr>
              <a:t>Block Diagram</a:t>
            </a:r>
            <a:endParaRPr lang="en-IL" dirty="0">
              <a:solidFill>
                <a:srgbClr val="E2DDD0"/>
              </a:solidFill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753CE-9D12-381D-A0A8-622395D6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25</a:t>
            </a:fld>
            <a:endParaRPr lang="en-IL">
              <a:solidFill>
                <a:srgbClr val="FFFFFF"/>
              </a:solidFill>
            </a:endParaRPr>
          </a:p>
        </p:txBody>
      </p:sp>
      <p:grpSp>
        <p:nvGrpSpPr>
          <p:cNvPr id="4" name="Canvas 2">
            <a:extLst>
              <a:ext uri="{FF2B5EF4-FFF2-40B4-BE49-F238E27FC236}">
                <a16:creationId xmlns:a16="http://schemas.microsoft.com/office/drawing/2014/main" id="{0530962A-4A4C-F177-C3AD-BEE22058C8D4}"/>
              </a:ext>
            </a:extLst>
          </p:cNvPr>
          <p:cNvGrpSpPr/>
          <p:nvPr/>
        </p:nvGrpSpPr>
        <p:grpSpPr>
          <a:xfrm>
            <a:off x="1121075" y="2211747"/>
            <a:ext cx="9949849" cy="4986799"/>
            <a:chOff x="0" y="0"/>
            <a:chExt cx="8004175" cy="48171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109F50-8704-5C54-D6C0-E03D8AD5D6A3}"/>
                </a:ext>
              </a:extLst>
            </p:cNvPr>
            <p:cNvSpPr/>
            <p:nvPr/>
          </p:nvSpPr>
          <p:spPr>
            <a:xfrm>
              <a:off x="0" y="0"/>
              <a:ext cx="8004175" cy="4817110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70EB42-BD27-252D-6793-D25149F8E577}"/>
                </a:ext>
              </a:extLst>
            </p:cNvPr>
            <p:cNvSpPr/>
            <p:nvPr/>
          </p:nvSpPr>
          <p:spPr>
            <a:xfrm>
              <a:off x="1304954" y="375335"/>
              <a:ext cx="3468262" cy="38759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n>
                    <a:noFill/>
                  </a:ln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Mobile Phone</a:t>
              </a:r>
              <a:endParaRPr lang="en-IL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FBFEC7-CC92-60D0-20C5-C37B4E8EBD0D}"/>
                </a:ext>
              </a:extLst>
            </p:cNvPr>
            <p:cNvSpPr/>
            <p:nvPr/>
          </p:nvSpPr>
          <p:spPr>
            <a:xfrm>
              <a:off x="1536614" y="823131"/>
              <a:ext cx="847725" cy="790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dirty="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Image pre-processing</a:t>
              </a:r>
              <a:endParaRPr lang="en-IL" sz="12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14CCF9-B280-242A-55A2-51E8E3FB4438}"/>
                </a:ext>
              </a:extLst>
            </p:cNvPr>
            <p:cNvSpPr/>
            <p:nvPr/>
          </p:nvSpPr>
          <p:spPr>
            <a:xfrm>
              <a:off x="2617204" y="823131"/>
              <a:ext cx="847725" cy="790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dirty="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Turbidity calculation</a:t>
              </a:r>
              <a:endParaRPr lang="en-IL" sz="12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A8B4FEB-048A-5C84-34A3-880447C699FC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269789" y="1218419"/>
              <a:ext cx="12668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8F6C806-BCA7-9426-AC0C-452561FC1F91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2384339" y="1218419"/>
              <a:ext cx="23286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821144-62DB-000C-62A3-01C8C906CAC6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3464929" y="1218419"/>
              <a:ext cx="2994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5">
              <a:extLst>
                <a:ext uri="{FF2B5EF4-FFF2-40B4-BE49-F238E27FC236}">
                  <a16:creationId xmlns:a16="http://schemas.microsoft.com/office/drawing/2014/main" id="{69062984-0A62-6523-714C-D694281FA25D}"/>
                </a:ext>
              </a:extLst>
            </p:cNvPr>
            <p:cNvSpPr txBox="1"/>
            <p:nvPr/>
          </p:nvSpPr>
          <p:spPr>
            <a:xfrm>
              <a:off x="352709" y="857806"/>
              <a:ext cx="990600" cy="4667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Raw image</a:t>
              </a:r>
              <a:endParaRPr lang="en-IL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315E67-8972-54FB-EFB8-AB3C4638434D}"/>
                </a:ext>
              </a:extLst>
            </p:cNvPr>
            <p:cNvSpPr/>
            <p:nvPr/>
          </p:nvSpPr>
          <p:spPr>
            <a:xfrm>
              <a:off x="3764354" y="823131"/>
              <a:ext cx="847725" cy="790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dirty="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Logger</a:t>
              </a:r>
              <a:endParaRPr lang="en-IL" sz="12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2EC2C5-3743-8BCC-6406-8856EC8FB348}"/>
                </a:ext>
              </a:extLst>
            </p:cNvPr>
            <p:cNvCxnSpPr>
              <a:cxnSpLocks/>
              <a:stCxn id="15" idx="0"/>
              <a:endCxn id="13" idx="2"/>
            </p:cNvCxnSpPr>
            <p:nvPr/>
          </p:nvCxnSpPr>
          <p:spPr>
            <a:xfrm flipV="1">
              <a:off x="4160473" y="1613706"/>
              <a:ext cx="0" cy="6441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Box 23">
              <a:extLst>
                <a:ext uri="{FF2B5EF4-FFF2-40B4-BE49-F238E27FC236}">
                  <a16:creationId xmlns:a16="http://schemas.microsoft.com/office/drawing/2014/main" id="{17F0D946-9ED5-B718-CA28-AC4ADCCE04B2}"/>
                </a:ext>
              </a:extLst>
            </p:cNvPr>
            <p:cNvSpPr txBox="1"/>
            <p:nvPr/>
          </p:nvSpPr>
          <p:spPr>
            <a:xfrm>
              <a:off x="3672378" y="2257849"/>
              <a:ext cx="976191" cy="7905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Other smartphone sensors</a:t>
              </a:r>
              <a:endParaRPr lang="en-I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 Box 24">
              <a:extLst>
                <a:ext uri="{FF2B5EF4-FFF2-40B4-BE49-F238E27FC236}">
                  <a16:creationId xmlns:a16="http://schemas.microsoft.com/office/drawing/2014/main" id="{C1FF162C-E6BB-B625-6071-2166BF47EACF}"/>
                </a:ext>
              </a:extLst>
            </p:cNvPr>
            <p:cNvSpPr txBox="1"/>
            <p:nvPr/>
          </p:nvSpPr>
          <p:spPr>
            <a:xfrm>
              <a:off x="2871980" y="1707234"/>
              <a:ext cx="1338306" cy="55060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Time, date, </a:t>
              </a:r>
              <a:b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GPS location etc.</a:t>
              </a:r>
              <a:endParaRPr lang="en-I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B38E37-856B-8CC3-8E33-5B3F637E5110}"/>
                </a:ext>
              </a:extLst>
            </p:cNvPr>
            <p:cNvCxnSpPr>
              <a:cxnSpLocks/>
              <a:stCxn id="13" idx="3"/>
              <a:endCxn id="18" idx="2"/>
            </p:cNvCxnSpPr>
            <p:nvPr/>
          </p:nvCxnSpPr>
          <p:spPr>
            <a:xfrm>
              <a:off x="4612079" y="1218419"/>
              <a:ext cx="79630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ED72023E-87B0-432F-F27B-6020CBA2E0A4}"/>
                </a:ext>
              </a:extLst>
            </p:cNvPr>
            <p:cNvSpPr/>
            <p:nvPr/>
          </p:nvSpPr>
          <p:spPr>
            <a:xfrm>
              <a:off x="5405699" y="1009793"/>
              <a:ext cx="865287" cy="484637"/>
            </a:xfrm>
            <a:prstGeom prst="cloud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n>
                    <a:noFill/>
                  </a:ln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Web</a:t>
              </a:r>
              <a:endParaRPr lang="en-IL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F0C8B4E-A7A2-42AA-565F-54D18F0C6473}"/>
                </a:ext>
              </a:extLst>
            </p:cNvPr>
            <p:cNvGrpSpPr/>
            <p:nvPr/>
          </p:nvGrpSpPr>
          <p:grpSpPr>
            <a:xfrm>
              <a:off x="6891947" y="689642"/>
              <a:ext cx="800822" cy="1145979"/>
              <a:chOff x="6346537" y="1252925"/>
              <a:chExt cx="1139588" cy="1633576"/>
            </a:xfrm>
          </p:grpSpPr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A42AC8C0-F98B-221B-DEF4-AA1E80F6B66E}"/>
                  </a:ext>
                </a:extLst>
              </p:cNvPr>
              <p:cNvSpPr/>
              <p:nvPr/>
            </p:nvSpPr>
            <p:spPr>
              <a:xfrm>
                <a:off x="6346537" y="2190464"/>
                <a:ext cx="1139588" cy="696037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lang="en-IL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Flowchart: Magnetic Disk 33">
                <a:extLst>
                  <a:ext uri="{FF2B5EF4-FFF2-40B4-BE49-F238E27FC236}">
                    <a16:creationId xmlns:a16="http://schemas.microsoft.com/office/drawing/2014/main" id="{85D1020E-8184-14F6-3C77-1546CC6497C2}"/>
                  </a:ext>
                </a:extLst>
              </p:cNvPr>
              <p:cNvSpPr/>
              <p:nvPr/>
            </p:nvSpPr>
            <p:spPr>
              <a:xfrm>
                <a:off x="6346537" y="1726440"/>
                <a:ext cx="1139588" cy="696037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2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Database</a:t>
                </a:r>
                <a:endParaRPr lang="en-IL" sz="12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Flowchart: Magnetic Disk 34">
                <a:extLst>
                  <a:ext uri="{FF2B5EF4-FFF2-40B4-BE49-F238E27FC236}">
                    <a16:creationId xmlns:a16="http://schemas.microsoft.com/office/drawing/2014/main" id="{B507FEC1-6841-0C25-6D5B-AE3D021DFB4F}"/>
                  </a:ext>
                </a:extLst>
              </p:cNvPr>
              <p:cNvSpPr/>
              <p:nvPr/>
            </p:nvSpPr>
            <p:spPr>
              <a:xfrm>
                <a:off x="6346537" y="1252925"/>
                <a:ext cx="1139588" cy="696035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lang="en-IL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B16157C-3EB9-8E0B-0184-C443E378CFEC}"/>
                </a:ext>
              </a:extLst>
            </p:cNvPr>
            <p:cNvCxnSpPr>
              <a:cxnSpLocks/>
            </p:cNvCxnSpPr>
            <p:nvPr/>
          </p:nvCxnSpPr>
          <p:spPr>
            <a:xfrm>
              <a:off x="6292904" y="1248561"/>
              <a:ext cx="59623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11706FB-A654-AF5C-C61B-B668BF3FE4B8}"/>
                </a:ext>
              </a:extLst>
            </p:cNvPr>
            <p:cNvSpPr/>
            <p:nvPr/>
          </p:nvSpPr>
          <p:spPr>
            <a:xfrm>
              <a:off x="2624766" y="3218313"/>
              <a:ext cx="847725" cy="790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UI</a:t>
              </a:r>
              <a:endParaRPr lang="en-IL" sz="11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0B2780F-6730-8E84-1436-4FF6228120DB}"/>
                </a:ext>
              </a:extLst>
            </p:cNvPr>
            <p:cNvCxnSpPr>
              <a:stCxn id="18" idx="1"/>
              <a:endCxn id="26" idx="3"/>
            </p:cNvCxnSpPr>
            <p:nvPr/>
          </p:nvCxnSpPr>
          <p:spPr>
            <a:xfrm rot="5400000">
              <a:off x="3595695" y="1370540"/>
              <a:ext cx="2119445" cy="2365852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C8CE19-9D40-F0DD-3B35-F03CD41866A1}"/>
                </a:ext>
              </a:extLst>
            </p:cNvPr>
            <p:cNvCxnSpPr/>
            <p:nvPr/>
          </p:nvCxnSpPr>
          <p:spPr>
            <a:xfrm>
              <a:off x="5838209" y="2414412"/>
              <a:ext cx="6717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6323FFA-CBDE-8448-A953-5346D6DF9C2B}"/>
                </a:ext>
              </a:extLst>
            </p:cNvPr>
            <p:cNvCxnSpPr/>
            <p:nvPr/>
          </p:nvCxnSpPr>
          <p:spPr>
            <a:xfrm>
              <a:off x="5831385" y="2735134"/>
              <a:ext cx="6717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7A99E91-EFAC-349D-E759-4CAF3A8BD420}"/>
                </a:ext>
              </a:extLst>
            </p:cNvPr>
            <p:cNvCxnSpPr/>
            <p:nvPr/>
          </p:nvCxnSpPr>
          <p:spPr>
            <a:xfrm>
              <a:off x="5845033" y="3076328"/>
              <a:ext cx="6717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 Box 39">
              <a:extLst>
                <a:ext uri="{FF2B5EF4-FFF2-40B4-BE49-F238E27FC236}">
                  <a16:creationId xmlns:a16="http://schemas.microsoft.com/office/drawing/2014/main" id="{1452E8B3-84B9-C5C6-45A5-0327F3E25AF7}"/>
                </a:ext>
              </a:extLst>
            </p:cNvPr>
            <p:cNvSpPr txBox="1"/>
            <p:nvPr/>
          </p:nvSpPr>
          <p:spPr>
            <a:xfrm>
              <a:off x="6438855" y="2257867"/>
              <a:ext cx="1033293" cy="105042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Other</a:t>
              </a:r>
              <a:b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user’s smartphones/computers</a:t>
              </a:r>
              <a:endParaRPr lang="en-I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 Box 40">
              <a:extLst>
                <a:ext uri="{FF2B5EF4-FFF2-40B4-BE49-F238E27FC236}">
                  <a16:creationId xmlns:a16="http://schemas.microsoft.com/office/drawing/2014/main" id="{0F763E56-0899-8FD4-4669-3502B8A246A9}"/>
                </a:ext>
              </a:extLst>
            </p:cNvPr>
            <p:cNvSpPr txBox="1"/>
            <p:nvPr/>
          </p:nvSpPr>
          <p:spPr>
            <a:xfrm>
              <a:off x="4673096" y="1506767"/>
              <a:ext cx="1202265" cy="83074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World</a:t>
              </a:r>
              <a:b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wide</a:t>
              </a:r>
              <a:b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measurements</a:t>
              </a:r>
              <a:endParaRPr lang="en-I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33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Milestones</a:t>
            </a:r>
            <a:endParaRPr lang="en-IL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5DD302C-04A4-25D5-A9B3-06081A9D08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47298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7574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71FE1-38EC-3FEC-CD9F-AC33693A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Timeline</a:t>
            </a:r>
            <a:endParaRPr lang="en-IL" dirty="0">
              <a:solidFill>
                <a:srgbClr val="EBEBEB"/>
              </a:solidFill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753CE-9D12-381D-A0A8-622395D6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27</a:t>
            </a:fld>
            <a:endParaRPr lang="en-IL">
              <a:solidFill>
                <a:srgbClr val="FFFFFF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EC840-9445-CDA7-41B6-D2BD8CC97994}"/>
              </a:ext>
            </a:extLst>
          </p:cNvPr>
          <p:cNvGrpSpPr/>
          <p:nvPr/>
        </p:nvGrpSpPr>
        <p:grpSpPr>
          <a:xfrm>
            <a:off x="417580" y="2895913"/>
            <a:ext cx="11356840" cy="3332820"/>
            <a:chOff x="1942263" y="3457575"/>
            <a:chExt cx="8688018" cy="220949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74ECAC-397F-EDE9-1F10-4BF60F7394E7}"/>
                </a:ext>
              </a:extLst>
            </p:cNvPr>
            <p:cNvCxnSpPr>
              <a:stCxn id="12" idx="1"/>
            </p:cNvCxnSpPr>
            <p:nvPr/>
          </p:nvCxnSpPr>
          <p:spPr>
            <a:xfrm flipV="1">
              <a:off x="1942682" y="4521381"/>
              <a:ext cx="8687599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859961D-0683-CCB9-A44C-09CEC2248C58}"/>
                </a:ext>
              </a:extLst>
            </p:cNvPr>
            <p:cNvCxnSpPr/>
            <p:nvPr/>
          </p:nvCxnSpPr>
          <p:spPr>
            <a:xfrm flipV="1">
              <a:off x="1942263" y="4967506"/>
              <a:ext cx="8687599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842C3CC-27C9-555A-AB8A-932D3D4DD9FD}"/>
                </a:ext>
              </a:extLst>
            </p:cNvPr>
            <p:cNvCxnSpPr/>
            <p:nvPr/>
          </p:nvCxnSpPr>
          <p:spPr>
            <a:xfrm flipV="1">
              <a:off x="1942263" y="5455050"/>
              <a:ext cx="8687599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F01B3B-1A73-388E-F108-38CEBB3FF847}"/>
                </a:ext>
              </a:extLst>
            </p:cNvPr>
            <p:cNvSpPr/>
            <p:nvPr/>
          </p:nvSpPr>
          <p:spPr>
            <a:xfrm>
              <a:off x="1952625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NOV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96BEB-E219-603C-C7A9-15F16B6DCA25}"/>
                </a:ext>
              </a:extLst>
            </p:cNvPr>
            <p:cNvSpPr/>
            <p:nvPr/>
          </p:nvSpPr>
          <p:spPr>
            <a:xfrm>
              <a:off x="3198876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DEC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2227D5-45A0-8BD1-24FA-F19FEA9BFEE4}"/>
                </a:ext>
              </a:extLst>
            </p:cNvPr>
            <p:cNvSpPr/>
            <p:nvPr/>
          </p:nvSpPr>
          <p:spPr>
            <a:xfrm>
              <a:off x="4445127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JAN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AB4E0E-222C-9B91-1F71-45050350369A}"/>
                </a:ext>
              </a:extLst>
            </p:cNvPr>
            <p:cNvSpPr/>
            <p:nvPr/>
          </p:nvSpPr>
          <p:spPr>
            <a:xfrm>
              <a:off x="5691378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FEB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(EXAMS)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18E578-327D-B25A-724B-D2E104CF2D1C}"/>
                </a:ext>
              </a:extLst>
            </p:cNvPr>
            <p:cNvSpPr/>
            <p:nvPr/>
          </p:nvSpPr>
          <p:spPr>
            <a:xfrm>
              <a:off x="6937629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MAR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7F48A6-4F01-C4DA-3421-AA431C45C16E}"/>
                </a:ext>
              </a:extLst>
            </p:cNvPr>
            <p:cNvSpPr/>
            <p:nvPr/>
          </p:nvSpPr>
          <p:spPr>
            <a:xfrm>
              <a:off x="8183880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APR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FD605C-63C1-78A3-AF45-3C6AA2F461EF}"/>
                </a:ext>
              </a:extLst>
            </p:cNvPr>
            <p:cNvSpPr/>
            <p:nvPr/>
          </p:nvSpPr>
          <p:spPr>
            <a:xfrm>
              <a:off x="9430131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MAY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43F1C8-1C24-2528-10D2-352FFC2383DD}"/>
                </a:ext>
              </a:extLst>
            </p:cNvPr>
            <p:cNvSpPr/>
            <p:nvPr/>
          </p:nvSpPr>
          <p:spPr>
            <a:xfrm>
              <a:off x="1942682" y="4316594"/>
              <a:ext cx="1200150" cy="409575"/>
            </a:xfrm>
            <a:prstGeom prst="roundRect">
              <a:avLst>
                <a:gd name="adj" fmla="val 17442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Research</a:t>
              </a:r>
              <a:endParaRPr lang="en-IL" sz="24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D703F2-C3CF-90AD-41A3-BFDD73C2B35F}"/>
                </a:ext>
              </a:extLst>
            </p:cNvPr>
            <p:cNvSpPr/>
            <p:nvPr/>
          </p:nvSpPr>
          <p:spPr>
            <a:xfrm>
              <a:off x="3162300" y="4316594"/>
              <a:ext cx="2419350" cy="409575"/>
            </a:xfrm>
            <a:prstGeom prst="roundRect">
              <a:avLst>
                <a:gd name="adj" fmla="val 17442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Development</a:t>
              </a:r>
              <a:endParaRPr lang="en-IL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974485-E85E-000D-ECD6-2D88DD0FB84B}"/>
                </a:ext>
              </a:extLst>
            </p:cNvPr>
            <p:cNvSpPr/>
            <p:nvPr/>
          </p:nvSpPr>
          <p:spPr>
            <a:xfrm>
              <a:off x="6901053" y="4316594"/>
              <a:ext cx="1200150" cy="409575"/>
            </a:xfrm>
            <a:prstGeom prst="roundRect">
              <a:avLst>
                <a:gd name="adj" fmla="val 17442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APP</a:t>
              </a:r>
              <a:endParaRPr lang="en-IL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0AB5C6D-9AAE-5656-3C00-80E1C6CBD972}"/>
                </a:ext>
              </a:extLst>
            </p:cNvPr>
            <p:cNvSpPr/>
            <p:nvPr/>
          </p:nvSpPr>
          <p:spPr>
            <a:xfrm>
              <a:off x="6891528" y="4787045"/>
              <a:ext cx="1209675" cy="409575"/>
            </a:xfrm>
            <a:prstGeom prst="roundRect">
              <a:avLst>
                <a:gd name="adj" fmla="val 17442"/>
              </a:avLst>
            </a:prstGeom>
            <a:solidFill>
              <a:srgbClr val="FF996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Measuring Kit</a:t>
              </a:r>
              <a:endParaRPr lang="en-IL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9D40192-5476-4C12-B167-166DED932138}"/>
                </a:ext>
              </a:extLst>
            </p:cNvPr>
            <p:cNvSpPr/>
            <p:nvPr/>
          </p:nvSpPr>
          <p:spPr>
            <a:xfrm>
              <a:off x="8119864" y="5257496"/>
              <a:ext cx="1200150" cy="409575"/>
            </a:xfrm>
            <a:prstGeom prst="roundRect">
              <a:avLst>
                <a:gd name="adj" fmla="val 17442"/>
              </a:avLst>
            </a:prstGeom>
            <a:solidFill>
              <a:srgbClr val="99CC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Adding Features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A8B0F34-EBFC-3476-7C6D-5B4AECD6C142}"/>
                </a:ext>
              </a:extLst>
            </p:cNvPr>
            <p:cNvSpPr/>
            <p:nvPr/>
          </p:nvSpPr>
          <p:spPr>
            <a:xfrm>
              <a:off x="1942682" y="4787045"/>
              <a:ext cx="2535174" cy="409575"/>
            </a:xfrm>
            <a:prstGeom prst="roundRect">
              <a:avLst>
                <a:gd name="adj" fmla="val 17442"/>
              </a:avLst>
            </a:prstGeom>
            <a:solidFill>
              <a:srgbClr val="FF99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Simulations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4BEA42C-AC6D-3314-6CCA-F80D6280374D}"/>
                </a:ext>
              </a:extLst>
            </p:cNvPr>
            <p:cNvSpPr/>
            <p:nvPr/>
          </p:nvSpPr>
          <p:spPr>
            <a:xfrm>
              <a:off x="1942682" y="5257496"/>
              <a:ext cx="1200150" cy="409575"/>
            </a:xfrm>
            <a:prstGeom prst="roundRect">
              <a:avLst>
                <a:gd name="adj" fmla="val 17442"/>
              </a:avLst>
            </a:prstGeom>
            <a:solidFill>
              <a:srgbClr val="66FF6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Approach Selecting</a:t>
              </a:r>
              <a:endParaRPr lang="en-I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4592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71FE1-38EC-3FEC-CD9F-AC33693A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/>
              <a:t>Motivation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C036A3-10A1-D88F-4A34-BCEA2672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/>
              <a:pPr>
                <a:spcAft>
                  <a:spcPts val="600"/>
                </a:spcAft>
              </a:pPr>
              <a:t>3</a:t>
            </a:fld>
            <a:endParaRPr lang="en-I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F04903-7028-0FC8-9FC4-5947B8DAC4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4294438"/>
              </p:ext>
            </p:extLst>
          </p:nvPr>
        </p:nvGraphicFramePr>
        <p:xfrm>
          <a:off x="168272" y="1277822"/>
          <a:ext cx="3792539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11A88132-078E-A5A7-7121-DE7E136A74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778637"/>
              </p:ext>
            </p:extLst>
          </p:nvPr>
        </p:nvGraphicFramePr>
        <p:xfrm>
          <a:off x="4199730" y="1354022"/>
          <a:ext cx="3792539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029C054A-5E01-FE0D-17DE-9993C9549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8909896"/>
              </p:ext>
            </p:extLst>
          </p:nvPr>
        </p:nvGraphicFramePr>
        <p:xfrm>
          <a:off x="8231189" y="1354022"/>
          <a:ext cx="3792539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911755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E348-72F6-6A62-4821-14704507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turbidity</a:t>
            </a:r>
            <a:endParaRPr lang="he-I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1E7E21C-026C-9DB3-74DB-4DCB7D107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‘Fogginess’ of a fluid</a:t>
            </a:r>
          </a:p>
          <a:p>
            <a:r>
              <a:rPr lang="en-US" sz="2400" dirty="0"/>
              <a:t>Commonly measured by NTU or FTU</a:t>
            </a:r>
            <a:endParaRPr lang="en-IL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6DD72-05AB-23FE-9305-6392E5DE5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pPr/>
              <a:t>4</a:t>
            </a:fld>
            <a:endParaRPr lang="en-I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9496C3-7E44-32FF-583B-07E86D817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4" t="15636" r="1992" b="6430"/>
          <a:stretch/>
        </p:blipFill>
        <p:spPr>
          <a:xfrm>
            <a:off x="1803792" y="3623557"/>
            <a:ext cx="8246061" cy="19785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F10FFB-60F3-EA47-9E85-AD91F5B00E2A}"/>
              </a:ext>
            </a:extLst>
          </p:cNvPr>
          <p:cNvSpPr txBox="1"/>
          <p:nvPr/>
        </p:nvSpPr>
        <p:spPr>
          <a:xfrm>
            <a:off x="5222929" y="6211669"/>
            <a:ext cx="71831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 taken from: Hussain, I., Ahamad, K., &amp; Nath, P. (2016). Water turbidity sensing using a smartphone.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Rsc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Advances, 6(27), 22374-22382.</a:t>
            </a:r>
            <a:endParaRPr lang="en-IL" sz="1800" dirty="0"/>
          </a:p>
        </p:txBody>
      </p:sp>
    </p:spTree>
    <p:extLst>
      <p:ext uri="{BB962C8B-B14F-4D97-AF65-F5344CB8AC3E}">
        <p14:creationId xmlns:p14="http://schemas.microsoft.com/office/powerpoint/2010/main" val="376540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What is turbidity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0B71DC-8D5C-2EC1-6819-DC01C2DB7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402308"/>
            <a:ext cx="8946541" cy="3846091"/>
          </a:xfrm>
        </p:spPr>
        <p:txBody>
          <a:bodyPr>
            <a:normAutofit/>
          </a:bodyPr>
          <a:lstStyle/>
          <a:p>
            <a:r>
              <a:rPr lang="en-US" sz="2400" dirty="0"/>
              <a:t>Intense light scattering caused mainly by fine-particle sediment</a:t>
            </a:r>
          </a:p>
          <a:p>
            <a:endParaRPr lang="en-IL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9EDC3-6734-E6C7-BA97-D55AB855D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045" y="2866868"/>
            <a:ext cx="6371495" cy="39651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7412A0-0B99-57DA-01CB-1CC4567019F3}"/>
              </a:ext>
            </a:extLst>
          </p:cNvPr>
          <p:cNvSpPr txBox="1"/>
          <p:nvPr/>
        </p:nvSpPr>
        <p:spPr>
          <a:xfrm>
            <a:off x="1" y="5902880"/>
            <a:ext cx="41256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Image: </a:t>
            </a: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Davies-Colley, R.J. and Smith, D.G. (2001), TURBIDITY SUSPENDED SEDIMENT, AND WATER CLARITY: A REVIEW. JAWRA Journal of the American Water Resources Association, 37: 1085-1101.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427844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Absorption and Scattering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0B71DC-8D5C-2EC1-6819-DC01C2DB7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31" y="2533842"/>
            <a:ext cx="5855207" cy="3846091"/>
          </a:xfrm>
        </p:spPr>
        <p:txBody>
          <a:bodyPr>
            <a:normAutofit/>
          </a:bodyPr>
          <a:lstStyle/>
          <a:p>
            <a:r>
              <a:rPr lang="en-US" sz="2400" dirty="0"/>
              <a:t>Tea has high </a:t>
            </a:r>
            <a:r>
              <a:rPr lang="en-US" sz="2400" b="1" dirty="0"/>
              <a:t>absorption</a:t>
            </a:r>
            <a:r>
              <a:rPr lang="en-US" sz="2400" dirty="0"/>
              <a:t> coefficient</a:t>
            </a:r>
          </a:p>
          <a:p>
            <a:endParaRPr lang="en-IL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823CCB3-19D7-286C-EE95-A9B61737DE3C}"/>
              </a:ext>
            </a:extLst>
          </p:cNvPr>
          <p:cNvSpPr txBox="1">
            <a:spLocks/>
          </p:cNvSpPr>
          <p:nvPr/>
        </p:nvSpPr>
        <p:spPr>
          <a:xfrm>
            <a:off x="5992238" y="2533842"/>
            <a:ext cx="5855207" cy="384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/>
              <a:t>Milk has high </a:t>
            </a:r>
            <a:r>
              <a:rPr lang="en-US" sz="2400" b="1" dirty="0"/>
              <a:t>scattering</a:t>
            </a:r>
            <a:r>
              <a:rPr lang="en-US" sz="2400" dirty="0"/>
              <a:t> coefficient</a:t>
            </a:r>
          </a:p>
          <a:p>
            <a:endParaRPr lang="en-IL" sz="2400" dirty="0"/>
          </a:p>
        </p:txBody>
      </p:sp>
      <p:pic>
        <p:nvPicPr>
          <p:cNvPr id="1026" name="Picture 2" descr="Milk Glass Straw Images – Browse 77,592 Stock Photos, Vectors, and Video |  Adobe Stock">
            <a:extLst>
              <a:ext uri="{FF2B5EF4-FFF2-40B4-BE49-F238E27FC236}">
                <a16:creationId xmlns:a16="http://schemas.microsoft.com/office/drawing/2014/main" id="{56867603-358C-9203-E6C2-F71F0A04B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48"/>
          <a:stretch/>
        </p:blipFill>
        <p:spPr bwMode="auto">
          <a:xfrm>
            <a:off x="7462037" y="3103785"/>
            <a:ext cx="3024380" cy="331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קנו מטבח, פינת אוכל ובר | Creative Transparent Glass Tea Cup Drinking  Utensils Classic Heat-Resistant Glass Cup Glass Tea Mug Glass Coffee Mug  With Lid">
            <a:extLst>
              <a:ext uri="{FF2B5EF4-FFF2-40B4-BE49-F238E27FC236}">
                <a16:creationId xmlns:a16="http://schemas.microsoft.com/office/drawing/2014/main" id="{9FA6604D-3C41-6206-C43E-4910B90D5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7"/>
          <a:stretch/>
        </p:blipFill>
        <p:spPr bwMode="auto">
          <a:xfrm>
            <a:off x="786353" y="3195279"/>
            <a:ext cx="4908610" cy="31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763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Existing Solutions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C233-D794-3C6C-A2E1-77B095A6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4800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9" name="Oval 103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43" name="Picture 104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C72330AA-E11E-458E-8798-12C7F7738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Freeform 7">
            <a:extLst>
              <a:ext uri="{FF2B5EF4-FFF2-40B4-BE49-F238E27FC236}">
                <a16:creationId xmlns:a16="http://schemas.microsoft.com/office/drawing/2014/main" id="{A6BDC1B0-0C91-4230-BFEB-9C8ED19B9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449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 useBgFill="1">
        <p:nvSpPr>
          <p:cNvPr id="1051" name="Freeform: Shape 1050">
            <a:extLst>
              <a:ext uri="{FF2B5EF4-FFF2-40B4-BE49-F238E27FC236}">
                <a16:creationId xmlns:a16="http://schemas.microsoft.com/office/drawing/2014/main" id="{68E0A26E-4EA8-4E6C-97A2-7B6C1C13F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814824" y="480824"/>
            <a:ext cx="6858001" cy="5896352"/>
          </a:xfrm>
          <a:custGeom>
            <a:avLst/>
            <a:gdLst>
              <a:gd name="connsiteX0" fmla="*/ 6858001 w 6858001"/>
              <a:gd name="connsiteY0" fmla="*/ 1177 h 5896352"/>
              <a:gd name="connsiteX1" fmla="*/ 6858001 w 6858001"/>
              <a:gd name="connsiteY1" fmla="*/ 1344715 h 5896352"/>
              <a:gd name="connsiteX2" fmla="*/ 6858000 w 6858001"/>
              <a:gd name="connsiteY2" fmla="*/ 1344715 h 5896352"/>
              <a:gd name="connsiteX3" fmla="*/ 6858000 w 6858001"/>
              <a:gd name="connsiteY3" fmla="*/ 5896352 h 5896352"/>
              <a:gd name="connsiteX4" fmla="*/ 0 w 6858001"/>
              <a:gd name="connsiteY4" fmla="*/ 5896351 h 5896352"/>
              <a:gd name="connsiteX5" fmla="*/ 0 w 6858001"/>
              <a:gd name="connsiteY5" fmla="*/ 904459 h 5896352"/>
              <a:gd name="connsiteX6" fmla="*/ 1 w 6858001"/>
              <a:gd name="connsiteY6" fmla="*/ 904459 h 5896352"/>
              <a:gd name="connsiteX7" fmla="*/ 1 w 6858001"/>
              <a:gd name="connsiteY7" fmla="*/ 0 h 5896352"/>
              <a:gd name="connsiteX8" fmla="*/ 40463 w 6858001"/>
              <a:gd name="connsiteY8" fmla="*/ 5883 h 5896352"/>
              <a:gd name="connsiteX9" fmla="*/ 159107 w 6858001"/>
              <a:gd name="connsiteY9" fmla="*/ 23196 h 5896352"/>
              <a:gd name="connsiteX10" fmla="*/ 245518 w 6858001"/>
              <a:gd name="connsiteY10" fmla="*/ 35299 h 5896352"/>
              <a:gd name="connsiteX11" fmla="*/ 348388 w 6858001"/>
              <a:gd name="connsiteY11" fmla="*/ 48073 h 5896352"/>
              <a:gd name="connsiteX12" fmla="*/ 470460 w 6858001"/>
              <a:gd name="connsiteY12" fmla="*/ 63369 h 5896352"/>
              <a:gd name="connsiteX13" fmla="*/ 605563 w 6858001"/>
              <a:gd name="connsiteY13" fmla="*/ 79506 h 5896352"/>
              <a:gd name="connsiteX14" fmla="*/ 757810 w 6858001"/>
              <a:gd name="connsiteY14" fmla="*/ 96483 h 5896352"/>
              <a:gd name="connsiteX15" fmla="*/ 923774 w 6858001"/>
              <a:gd name="connsiteY15" fmla="*/ 114469 h 5896352"/>
              <a:gd name="connsiteX16" fmla="*/ 1104139 w 6858001"/>
              <a:gd name="connsiteY16" fmla="*/ 132454 h 5896352"/>
              <a:gd name="connsiteX17" fmla="*/ 1296163 w 6858001"/>
              <a:gd name="connsiteY17" fmla="*/ 150776 h 5896352"/>
              <a:gd name="connsiteX18" fmla="*/ 1503275 w 6858001"/>
              <a:gd name="connsiteY18" fmla="*/ 167753 h 5896352"/>
              <a:gd name="connsiteX19" fmla="*/ 1719988 w 6858001"/>
              <a:gd name="connsiteY19" fmla="*/ 184058 h 5896352"/>
              <a:gd name="connsiteX20" fmla="*/ 1949045 w 6858001"/>
              <a:gd name="connsiteY20" fmla="*/ 198849 h 5896352"/>
              <a:gd name="connsiteX21" fmla="*/ 2187703 w 6858001"/>
              <a:gd name="connsiteY21" fmla="*/ 212969 h 5896352"/>
              <a:gd name="connsiteX22" fmla="*/ 2436649 w 6858001"/>
              <a:gd name="connsiteY22" fmla="*/ 226248 h 5896352"/>
              <a:gd name="connsiteX23" fmla="*/ 2564208 w 6858001"/>
              <a:gd name="connsiteY23" fmla="*/ 230955 h 5896352"/>
              <a:gd name="connsiteX24" fmla="*/ 2694509 w 6858001"/>
              <a:gd name="connsiteY24" fmla="*/ 236165 h 5896352"/>
              <a:gd name="connsiteX25" fmla="*/ 2826868 w 6858001"/>
              <a:gd name="connsiteY25" fmla="*/ 241040 h 5896352"/>
              <a:gd name="connsiteX26" fmla="*/ 2959914 w 6858001"/>
              <a:gd name="connsiteY26" fmla="*/ 244234 h 5896352"/>
              <a:gd name="connsiteX27" fmla="*/ 3095702 w 6858001"/>
              <a:gd name="connsiteY27" fmla="*/ 247091 h 5896352"/>
              <a:gd name="connsiteX28" fmla="*/ 3232862 w 6858001"/>
              <a:gd name="connsiteY28" fmla="*/ 250117 h 5896352"/>
              <a:gd name="connsiteX29" fmla="*/ 3372765 w 6858001"/>
              <a:gd name="connsiteY29" fmla="*/ 252134 h 5896352"/>
              <a:gd name="connsiteX30" fmla="*/ 3514040 w 6858001"/>
              <a:gd name="connsiteY30" fmla="*/ 252134 h 5896352"/>
              <a:gd name="connsiteX31" fmla="*/ 3656686 w 6858001"/>
              <a:gd name="connsiteY31" fmla="*/ 253142 h 5896352"/>
              <a:gd name="connsiteX32" fmla="*/ 3800704 w 6858001"/>
              <a:gd name="connsiteY32" fmla="*/ 252134 h 5896352"/>
              <a:gd name="connsiteX33" fmla="*/ 3946780 w 6858001"/>
              <a:gd name="connsiteY33" fmla="*/ 250117 h 5896352"/>
              <a:gd name="connsiteX34" fmla="*/ 4092855 w 6858001"/>
              <a:gd name="connsiteY34" fmla="*/ 248268 h 5896352"/>
              <a:gd name="connsiteX35" fmla="*/ 4240988 w 6858001"/>
              <a:gd name="connsiteY35" fmla="*/ 244234 h 5896352"/>
              <a:gd name="connsiteX36" fmla="*/ 4390492 w 6858001"/>
              <a:gd name="connsiteY36" fmla="*/ 240032 h 5896352"/>
              <a:gd name="connsiteX37" fmla="*/ 4539997 w 6858001"/>
              <a:gd name="connsiteY37" fmla="*/ 235157 h 5896352"/>
              <a:gd name="connsiteX38" fmla="*/ 4690873 w 6858001"/>
              <a:gd name="connsiteY38" fmla="*/ 228266 h 5896352"/>
              <a:gd name="connsiteX39" fmla="*/ 4843120 w 6858001"/>
              <a:gd name="connsiteY39" fmla="*/ 220029 h 5896352"/>
              <a:gd name="connsiteX40" fmla="*/ 4996054 w 6858001"/>
              <a:gd name="connsiteY40" fmla="*/ 212129 h 5896352"/>
              <a:gd name="connsiteX41" fmla="*/ 5148987 w 6858001"/>
              <a:gd name="connsiteY41" fmla="*/ 202044 h 5896352"/>
              <a:gd name="connsiteX42" fmla="*/ 5303978 w 6858001"/>
              <a:gd name="connsiteY42" fmla="*/ 189941 h 5896352"/>
              <a:gd name="connsiteX43" fmla="*/ 5456911 w 6858001"/>
              <a:gd name="connsiteY43" fmla="*/ 177839 h 5896352"/>
              <a:gd name="connsiteX44" fmla="*/ 5612588 w 6858001"/>
              <a:gd name="connsiteY44" fmla="*/ 163887 h 5896352"/>
              <a:gd name="connsiteX45" fmla="*/ 5768950 w 6858001"/>
              <a:gd name="connsiteY45" fmla="*/ 148591 h 5896352"/>
              <a:gd name="connsiteX46" fmla="*/ 5923255 w 6858001"/>
              <a:gd name="connsiteY46" fmla="*/ 132455 h 5896352"/>
              <a:gd name="connsiteX47" fmla="*/ 6079618 w 6858001"/>
              <a:gd name="connsiteY47" fmla="*/ 113629 h 5896352"/>
              <a:gd name="connsiteX48" fmla="*/ 6235294 w 6858001"/>
              <a:gd name="connsiteY48" fmla="*/ 93458 h 5896352"/>
              <a:gd name="connsiteX49" fmla="*/ 6391657 w 6858001"/>
              <a:gd name="connsiteY49" fmla="*/ 73455 h 5896352"/>
              <a:gd name="connsiteX50" fmla="*/ 6547333 w 6858001"/>
              <a:gd name="connsiteY50" fmla="*/ 50091 h 5896352"/>
              <a:gd name="connsiteX51" fmla="*/ 6702324 w 6858001"/>
              <a:gd name="connsiteY51" fmla="*/ 26222 h 5896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896352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896352"/>
                </a:lnTo>
                <a:lnTo>
                  <a:pt x="0" y="5896351"/>
                </a:lnTo>
                <a:lnTo>
                  <a:pt x="0" y="904459"/>
                </a:lnTo>
                <a:lnTo>
                  <a:pt x="1" y="904459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C1841CC0-B7A9-4828-B82F-9C6B433BD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08E05919-D800-40FD-A3BD-4B9CC40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428412" cy="6858000"/>
            <a:chOff x="0" y="0"/>
            <a:chExt cx="11428412" cy="6858000"/>
          </a:xfrm>
        </p:grpSpPr>
        <p:pic>
          <p:nvPicPr>
            <p:cNvPr id="1056" name="Picture 1055">
              <a:extLst>
                <a:ext uri="{FF2B5EF4-FFF2-40B4-BE49-F238E27FC236}">
                  <a16:creationId xmlns:a16="http://schemas.microsoft.com/office/drawing/2014/main" id="{DE70C79C-8688-4786-8FCD-43A4B5D5B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"/>
            <a:stretch/>
          </p:blipFill>
          <p:spPr>
            <a:xfrm>
              <a:off x="0" y="2669685"/>
              <a:ext cx="4037012" cy="4188315"/>
            </a:xfrm>
            <a:prstGeom prst="rect">
              <a:avLst/>
            </a:prstGeom>
          </p:spPr>
        </p:pic>
        <p:pic>
          <p:nvPicPr>
            <p:cNvPr id="1057" name="Picture 1056">
              <a:extLst>
                <a:ext uri="{FF2B5EF4-FFF2-40B4-BE49-F238E27FC236}">
                  <a16:creationId xmlns:a16="http://schemas.microsoft.com/office/drawing/2014/main" id="{9A6338A0-2BDA-4E79-A762-AAD8608C0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0"/>
            <a:stretch/>
          </p:blipFill>
          <p:spPr>
            <a:xfrm>
              <a:off x="0" y="2892347"/>
              <a:ext cx="1522412" cy="2365453"/>
            </a:xfrm>
            <a:prstGeom prst="rect">
              <a:avLst/>
            </a:prstGeom>
          </p:spPr>
        </p:pic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B685624D-3645-4129-9FF6-0C59DBF23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alpha val="7000"/>
                    <a:lumMod val="60000"/>
                    <a:lumOff val="40000"/>
                  </a:schemeClr>
                </a:gs>
                <a:gs pos="69000">
                  <a:schemeClr val="tx2">
                    <a:alpha val="0"/>
                    <a:lumMod val="60000"/>
                    <a:lumOff val="40000"/>
                  </a:schemeClr>
                </a:gs>
                <a:gs pos="36000">
                  <a:schemeClr val="tx2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59" name="Picture 1058">
              <a:extLst>
                <a:ext uri="{FF2B5EF4-FFF2-40B4-BE49-F238E27FC236}">
                  <a16:creationId xmlns:a16="http://schemas.microsoft.com/office/drawing/2014/main" id="{03F24C1B-E4C1-43E7-84B3-DD476F383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3"/>
            <a:stretch/>
          </p:blipFill>
          <p:spPr>
            <a:xfrm>
              <a:off x="7999412" y="0"/>
              <a:ext cx="1603387" cy="1141407"/>
            </a:xfrm>
            <a:prstGeom prst="rect">
              <a:avLst/>
            </a:prstGeom>
          </p:spPr>
        </p:pic>
        <p:pic>
          <p:nvPicPr>
            <p:cNvPr id="1060" name="Picture 1059">
              <a:extLst>
                <a:ext uri="{FF2B5EF4-FFF2-40B4-BE49-F238E27FC236}">
                  <a16:creationId xmlns:a16="http://schemas.microsoft.com/office/drawing/2014/main" id="{8725CE5D-088A-4522-9817-4B485D6E7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320"/>
            <a:stretch/>
          </p:blipFill>
          <p:spPr>
            <a:xfrm>
              <a:off x="8605878" y="6096000"/>
              <a:ext cx="993734" cy="762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B010DB-F1B7-2F94-E47E-C96F4BA6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04" y="1004893"/>
            <a:ext cx="5668818" cy="37096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Nephelometer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FC83E4-95B9-5779-77F6-400A763B7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E758976D-72D1-4507-A9E6-A51157A613E9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30" name="Picture 6" descr="BD PhoenixSpec™ Nephelometer - BD">
            <a:extLst>
              <a:ext uri="{FF2B5EF4-FFF2-40B4-BE49-F238E27FC236}">
                <a16:creationId xmlns:a16="http://schemas.microsoft.com/office/drawing/2014/main" id="{E68705C5-4B67-CF18-91EA-77EBB5352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7" r="24265"/>
          <a:stretch/>
        </p:blipFill>
        <p:spPr bwMode="auto">
          <a:xfrm>
            <a:off x="7181850" y="1735262"/>
            <a:ext cx="3941762" cy="418831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87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010DB-F1B7-2F94-E47E-C96F4BA6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80" y="1447800"/>
            <a:ext cx="3990829" cy="4572000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Nephelometer</a:t>
            </a:r>
            <a:endParaRPr lang="en-IL" sz="4000" dirty="0">
              <a:solidFill>
                <a:srgbClr val="FFFFFF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F389D6-7218-ABC9-BF90-982A18019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340922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6B399-0940-DF0D-F46E-FABD8B542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9</a:t>
            </a:fld>
            <a:endParaRPr lang="en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65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2865</TotalTime>
  <Words>620</Words>
  <Application>Microsoft Office PowerPoint</Application>
  <PresentationFormat>Widescreen</PresentationFormat>
  <Paragraphs>173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Century Gothic</vt:lpstr>
      <vt:lpstr>Wingdings 3</vt:lpstr>
      <vt:lpstr>Ion</vt:lpstr>
      <vt:lpstr>Crowd Sourcing Water Turbidity Information</vt:lpstr>
      <vt:lpstr>Project Goal</vt:lpstr>
      <vt:lpstr>Motivation</vt:lpstr>
      <vt:lpstr>What is turbidity</vt:lpstr>
      <vt:lpstr>What is turbidity</vt:lpstr>
      <vt:lpstr>Absorption and Scattering</vt:lpstr>
      <vt:lpstr>Existing Solutions</vt:lpstr>
      <vt:lpstr>Nephelometer</vt:lpstr>
      <vt:lpstr>Nephelometer</vt:lpstr>
      <vt:lpstr>Water turbidity sensing using a smartphone and attached device</vt:lpstr>
      <vt:lpstr>Water turbidity sensing using a smartphone and attached device</vt:lpstr>
      <vt:lpstr>‘HydroColor: Water Quality App’</vt:lpstr>
      <vt:lpstr>PowerPoint Presentation</vt:lpstr>
      <vt:lpstr>Possible Approaches</vt:lpstr>
      <vt:lpstr>Beam Attenuation</vt:lpstr>
      <vt:lpstr>Secchi Disk</vt:lpstr>
      <vt:lpstr>Secchi Disk Improvements</vt:lpstr>
      <vt:lpstr>Black Disk</vt:lpstr>
      <vt:lpstr>Black Disk Improvements</vt:lpstr>
      <vt:lpstr>Purposed  Solution</vt:lpstr>
      <vt:lpstr>Basic Assumptions</vt:lpstr>
      <vt:lpstr>Measurement Setup</vt:lpstr>
      <vt:lpstr>Challenges in Simulating Realistic Scene</vt:lpstr>
      <vt:lpstr>Simulations</vt:lpstr>
      <vt:lpstr>Block Diagram</vt:lpstr>
      <vt:lpstr>Milestones</vt:lpstr>
      <vt:lpstr>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sourcing water turbidity information</dc:title>
  <dc:creator>Itay Mal</dc:creator>
  <cp:lastModifiedBy>Nitay Ozer</cp:lastModifiedBy>
  <cp:revision>35</cp:revision>
  <dcterms:created xsi:type="dcterms:W3CDTF">2022-11-19T13:17:54Z</dcterms:created>
  <dcterms:modified xsi:type="dcterms:W3CDTF">2023-09-05T14:50:09Z</dcterms:modified>
</cp:coreProperties>
</file>